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1"/>
  </p:notesMasterIdLst>
  <p:handoutMasterIdLst>
    <p:handoutMasterId r:id="rId12"/>
  </p:handoutMasterIdLst>
  <p:sldIdLst>
    <p:sldId id="256" r:id="rId6"/>
    <p:sldId id="277" r:id="rId7"/>
    <p:sldId id="278" r:id="rId8"/>
    <p:sldId id="279" r:id="rId9"/>
    <p:sldId id="269" r:id="rId10"/>
  </p:sldIdLst>
  <p:sldSz cx="12192000" cy="6858000"/>
  <p:notesSz cx="6794500" cy="99314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0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162484-AEB8-49B2-9636-CFC1F25D89BA}" v="31" dt="2025-12-01T15:04:49.570"/>
    <p1510:client id="{A36DB694-AF3B-4E48-9747-4DF94057D52C}" v="1" dt="2025-12-01T15:10:02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072" autoAdjust="0"/>
  </p:normalViewPr>
  <p:slideViewPr>
    <p:cSldViewPr snapToGrid="0">
      <p:cViewPr varScale="1">
        <p:scale>
          <a:sx n="117" d="100"/>
          <a:sy n="117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4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Banet" userId="b7f96ed6-3dbb-493b-aab3-81ad64e0974a" providerId="ADAL" clId="{A36DB694-AF3B-4E48-9747-4DF94057D52C}"/>
    <pc:docChg chg="custSel modSld">
      <pc:chgData name="Catherine Banet" userId="b7f96ed6-3dbb-493b-aab3-81ad64e0974a" providerId="ADAL" clId="{A36DB694-AF3B-4E48-9747-4DF94057D52C}" dt="2025-12-01T15:11:01.664" v="171" actId="20577"/>
      <pc:docMkLst>
        <pc:docMk/>
      </pc:docMkLst>
      <pc:sldChg chg="modNotesTx">
        <pc:chgData name="Catherine Banet" userId="b7f96ed6-3dbb-493b-aab3-81ad64e0974a" providerId="ADAL" clId="{A36DB694-AF3B-4E48-9747-4DF94057D52C}" dt="2025-12-01T15:05:26.501" v="0" actId="6549"/>
        <pc:sldMkLst>
          <pc:docMk/>
          <pc:sldMk cId="1891657357" sldId="278"/>
        </pc:sldMkLst>
      </pc:sldChg>
      <pc:sldChg chg="modSp mod">
        <pc:chgData name="Catherine Banet" userId="b7f96ed6-3dbb-493b-aab3-81ad64e0974a" providerId="ADAL" clId="{A36DB694-AF3B-4E48-9747-4DF94057D52C}" dt="2025-12-01T15:11:01.664" v="171" actId="20577"/>
        <pc:sldMkLst>
          <pc:docMk/>
          <pc:sldMk cId="1361697524" sldId="279"/>
        </pc:sldMkLst>
        <pc:spChg chg="mod">
          <ac:chgData name="Catherine Banet" userId="b7f96ed6-3dbb-493b-aab3-81ad64e0974a" providerId="ADAL" clId="{A36DB694-AF3B-4E48-9747-4DF94057D52C}" dt="2025-12-01T15:11:01.664" v="171" actId="20577"/>
          <ac:spMkLst>
            <pc:docMk/>
            <pc:sldMk cId="1361697524" sldId="279"/>
            <ac:spMk id="4" creationId="{57D8BB47-0D61-E685-0B62-9C4113AA9ADC}"/>
          </ac:spMkLst>
        </pc:spChg>
        <pc:spChg chg="mod">
          <ac:chgData name="Catherine Banet" userId="b7f96ed6-3dbb-493b-aab3-81ad64e0974a" providerId="ADAL" clId="{A36DB694-AF3B-4E48-9747-4DF94057D52C}" dt="2025-12-01T15:10:55.833" v="170" actId="20577"/>
          <ac:spMkLst>
            <pc:docMk/>
            <pc:sldMk cId="1361697524" sldId="279"/>
            <ac:spMk id="5" creationId="{219C8184-BB72-0338-8233-FF43E55D027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E3DFA-39DB-4F77-86F8-9510BB33CD43}" type="doc">
      <dgm:prSet loTypeId="urn:microsoft.com/office/officeart/2011/layout/Circle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nb-NO"/>
        </a:p>
      </dgm:t>
    </dgm:pt>
    <dgm:pt modelId="{E4F7522A-6610-4379-B008-EC8F1AD1A7C5}">
      <dgm:prSet phldrT="[Text]"/>
      <dgm:spPr/>
      <dgm:t>
        <a:bodyPr/>
        <a:lstStyle/>
        <a:p>
          <a:r>
            <a:rPr lang="en-US" dirty="0"/>
            <a:t>Legislating</a:t>
          </a:r>
          <a:endParaRPr lang="nb-NO" dirty="0"/>
        </a:p>
      </dgm:t>
    </dgm:pt>
    <dgm:pt modelId="{0D6E9909-A426-4D0B-8B47-CF6509CC26FB}" type="parTrans" cxnId="{DF566E03-3195-4218-B679-6F3368F476DF}">
      <dgm:prSet/>
      <dgm:spPr/>
      <dgm:t>
        <a:bodyPr/>
        <a:lstStyle/>
        <a:p>
          <a:endParaRPr lang="nb-NO"/>
        </a:p>
      </dgm:t>
    </dgm:pt>
    <dgm:pt modelId="{B7139278-97FD-45A2-AAE5-17C3CCB4CAA2}" type="sibTrans" cxnId="{DF566E03-3195-4218-B679-6F3368F476DF}">
      <dgm:prSet/>
      <dgm:spPr/>
      <dgm:t>
        <a:bodyPr/>
        <a:lstStyle/>
        <a:p>
          <a:endParaRPr lang="nb-NO"/>
        </a:p>
      </dgm:t>
    </dgm:pt>
    <dgm:pt modelId="{B3EC6C1C-DBEE-4AFA-AD22-13D356B3DF85}">
      <dgm:prSet phldrT="[Text]"/>
      <dgm:spPr/>
      <dgm:t>
        <a:bodyPr/>
        <a:lstStyle/>
        <a:p>
          <a:r>
            <a:rPr lang="en-US" dirty="0"/>
            <a:t>Tomorrow</a:t>
          </a:r>
          <a:endParaRPr lang="nb-NO" dirty="0"/>
        </a:p>
      </dgm:t>
    </dgm:pt>
    <dgm:pt modelId="{F6EB95B6-2D17-4F44-85C7-CC71179012FB}" type="parTrans" cxnId="{4984B5E6-CE0F-4A66-9DA0-527268CB1121}">
      <dgm:prSet/>
      <dgm:spPr/>
      <dgm:t>
        <a:bodyPr/>
        <a:lstStyle/>
        <a:p>
          <a:endParaRPr lang="nb-NO"/>
        </a:p>
      </dgm:t>
    </dgm:pt>
    <dgm:pt modelId="{C583D40E-26D7-49E3-8213-9A0400677D73}" type="sibTrans" cxnId="{4984B5E6-CE0F-4A66-9DA0-527268CB1121}">
      <dgm:prSet/>
      <dgm:spPr/>
      <dgm:t>
        <a:bodyPr/>
        <a:lstStyle/>
        <a:p>
          <a:endParaRPr lang="nb-NO"/>
        </a:p>
      </dgm:t>
    </dgm:pt>
    <dgm:pt modelId="{6FBE1038-4A51-478F-8612-A00B292A63D1}">
      <dgm:prSet phldrT="[Text]"/>
      <dgm:spPr/>
      <dgm:t>
        <a:bodyPr/>
        <a:lstStyle/>
        <a:p>
          <a:r>
            <a:rPr lang="en-US" dirty="0"/>
            <a:t>Comparative</a:t>
          </a:r>
          <a:endParaRPr lang="nb-NO" dirty="0"/>
        </a:p>
      </dgm:t>
    </dgm:pt>
    <dgm:pt modelId="{012C6ADE-77C3-4BCB-939F-105741EEED8B}" type="parTrans" cxnId="{C1FEA1CF-D8D5-4318-8CDC-2E75A49F8AB3}">
      <dgm:prSet/>
      <dgm:spPr/>
      <dgm:t>
        <a:bodyPr/>
        <a:lstStyle/>
        <a:p>
          <a:endParaRPr lang="nb-NO"/>
        </a:p>
      </dgm:t>
    </dgm:pt>
    <dgm:pt modelId="{BC317DBA-9998-485C-8F13-C9A3F6FA0719}" type="sibTrans" cxnId="{C1FEA1CF-D8D5-4318-8CDC-2E75A49F8AB3}">
      <dgm:prSet/>
      <dgm:spPr/>
      <dgm:t>
        <a:bodyPr/>
        <a:lstStyle/>
        <a:p>
          <a:endParaRPr lang="nb-NO"/>
        </a:p>
      </dgm:t>
    </dgm:pt>
    <dgm:pt modelId="{1562DE98-1329-4E42-B7E1-1D03782C5057}" type="pres">
      <dgm:prSet presAssocID="{BCCE3DFA-39DB-4F77-86F8-9510BB33CD43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EC51A14-4973-482C-94D6-8E8B2EAEF1F5}" type="pres">
      <dgm:prSet presAssocID="{6FBE1038-4A51-478F-8612-A00B292A63D1}" presName="Accent3" presStyleCnt="0"/>
      <dgm:spPr/>
    </dgm:pt>
    <dgm:pt modelId="{C43610CD-37EF-43EC-A59B-C2FE85C3BEE5}" type="pres">
      <dgm:prSet presAssocID="{6FBE1038-4A51-478F-8612-A00B292A63D1}" presName="Accent" presStyleLbl="node1" presStyleIdx="0" presStyleCnt="3"/>
      <dgm:spPr/>
    </dgm:pt>
    <dgm:pt modelId="{0780B3FB-CAB6-4CC0-B07E-D8072305FA94}" type="pres">
      <dgm:prSet presAssocID="{6FBE1038-4A51-478F-8612-A00B292A63D1}" presName="ParentBackground3" presStyleCnt="0"/>
      <dgm:spPr/>
    </dgm:pt>
    <dgm:pt modelId="{9435C5FC-24AF-4B58-85E1-333DBBE7DAFC}" type="pres">
      <dgm:prSet presAssocID="{6FBE1038-4A51-478F-8612-A00B292A63D1}" presName="ParentBackground" presStyleLbl="fgAcc1" presStyleIdx="0" presStyleCnt="3"/>
      <dgm:spPr/>
    </dgm:pt>
    <dgm:pt modelId="{6F2BE722-1546-434F-BF81-CD9760B0822E}" type="pres">
      <dgm:prSet presAssocID="{6FBE1038-4A51-478F-8612-A00B292A63D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A345E3B-DF0F-4A5E-B11E-EAC029FC4D5F}" type="pres">
      <dgm:prSet presAssocID="{B3EC6C1C-DBEE-4AFA-AD22-13D356B3DF85}" presName="Accent2" presStyleCnt="0"/>
      <dgm:spPr/>
    </dgm:pt>
    <dgm:pt modelId="{37E63018-21EF-46D6-B419-655F587ED998}" type="pres">
      <dgm:prSet presAssocID="{B3EC6C1C-DBEE-4AFA-AD22-13D356B3DF85}" presName="Accent" presStyleLbl="node1" presStyleIdx="1" presStyleCnt="3"/>
      <dgm:spPr/>
    </dgm:pt>
    <dgm:pt modelId="{E1C0CD75-6347-4F82-B3FE-6F8FD7190063}" type="pres">
      <dgm:prSet presAssocID="{B3EC6C1C-DBEE-4AFA-AD22-13D356B3DF85}" presName="ParentBackground2" presStyleCnt="0"/>
      <dgm:spPr/>
    </dgm:pt>
    <dgm:pt modelId="{0EEA257A-290B-4F14-A637-B51710BCF09A}" type="pres">
      <dgm:prSet presAssocID="{B3EC6C1C-DBEE-4AFA-AD22-13D356B3DF85}" presName="ParentBackground" presStyleLbl="fgAcc1" presStyleIdx="1" presStyleCnt="3"/>
      <dgm:spPr/>
    </dgm:pt>
    <dgm:pt modelId="{AC07D263-83BE-44D1-93FD-A2140E46B973}" type="pres">
      <dgm:prSet presAssocID="{B3EC6C1C-DBEE-4AFA-AD22-13D356B3DF8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677FA8D-1E89-4D55-9FD6-64700A95B280}" type="pres">
      <dgm:prSet presAssocID="{E4F7522A-6610-4379-B008-EC8F1AD1A7C5}" presName="Accent1" presStyleCnt="0"/>
      <dgm:spPr/>
    </dgm:pt>
    <dgm:pt modelId="{F65F09C1-D682-4FE5-A81A-BD22AF6A9A91}" type="pres">
      <dgm:prSet presAssocID="{E4F7522A-6610-4379-B008-EC8F1AD1A7C5}" presName="Accent" presStyleLbl="node1" presStyleIdx="2" presStyleCnt="3"/>
      <dgm:spPr/>
    </dgm:pt>
    <dgm:pt modelId="{B88986D0-82C8-4C79-A1AE-8650914ABCA3}" type="pres">
      <dgm:prSet presAssocID="{E4F7522A-6610-4379-B008-EC8F1AD1A7C5}" presName="ParentBackground1" presStyleCnt="0"/>
      <dgm:spPr/>
    </dgm:pt>
    <dgm:pt modelId="{150FB054-89A7-4947-BD75-479D73B55282}" type="pres">
      <dgm:prSet presAssocID="{E4F7522A-6610-4379-B008-EC8F1AD1A7C5}" presName="ParentBackground" presStyleLbl="fgAcc1" presStyleIdx="2" presStyleCnt="3"/>
      <dgm:spPr/>
    </dgm:pt>
    <dgm:pt modelId="{650716DE-2EE6-488A-80F9-3B6EB3F34E72}" type="pres">
      <dgm:prSet presAssocID="{E4F7522A-6610-4379-B008-EC8F1AD1A7C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F566E03-3195-4218-B679-6F3368F476DF}" srcId="{BCCE3DFA-39DB-4F77-86F8-9510BB33CD43}" destId="{E4F7522A-6610-4379-B008-EC8F1AD1A7C5}" srcOrd="0" destOrd="0" parTransId="{0D6E9909-A426-4D0B-8B47-CF6509CC26FB}" sibTransId="{B7139278-97FD-45A2-AAE5-17C3CCB4CAA2}"/>
    <dgm:cxn modelId="{AAD3BC5F-098E-4BDD-B861-FB2B0251302A}" type="presOf" srcId="{E4F7522A-6610-4379-B008-EC8F1AD1A7C5}" destId="{650716DE-2EE6-488A-80F9-3B6EB3F34E72}" srcOrd="1" destOrd="0" presId="urn:microsoft.com/office/officeart/2011/layout/CircleProcess"/>
    <dgm:cxn modelId="{2BFA1E98-E330-4A98-9C3F-D8C9A22EB840}" type="presOf" srcId="{BCCE3DFA-39DB-4F77-86F8-9510BB33CD43}" destId="{1562DE98-1329-4E42-B7E1-1D03782C5057}" srcOrd="0" destOrd="0" presId="urn:microsoft.com/office/officeart/2011/layout/CircleProcess"/>
    <dgm:cxn modelId="{7F4BD7B7-DAF3-47E3-B336-3F5561400B0D}" type="presOf" srcId="{6FBE1038-4A51-478F-8612-A00B292A63D1}" destId="{9435C5FC-24AF-4B58-85E1-333DBBE7DAFC}" srcOrd="0" destOrd="0" presId="urn:microsoft.com/office/officeart/2011/layout/CircleProcess"/>
    <dgm:cxn modelId="{BDD2A8BA-D935-4CDB-A287-2B0A01B51172}" type="presOf" srcId="{B3EC6C1C-DBEE-4AFA-AD22-13D356B3DF85}" destId="{0EEA257A-290B-4F14-A637-B51710BCF09A}" srcOrd="0" destOrd="0" presId="urn:microsoft.com/office/officeart/2011/layout/CircleProcess"/>
    <dgm:cxn modelId="{01A26CCD-7CCC-4747-9AA3-AA62A272693D}" type="presOf" srcId="{E4F7522A-6610-4379-B008-EC8F1AD1A7C5}" destId="{150FB054-89A7-4947-BD75-479D73B55282}" srcOrd="0" destOrd="0" presId="urn:microsoft.com/office/officeart/2011/layout/CircleProcess"/>
    <dgm:cxn modelId="{C1FEA1CF-D8D5-4318-8CDC-2E75A49F8AB3}" srcId="{BCCE3DFA-39DB-4F77-86F8-9510BB33CD43}" destId="{6FBE1038-4A51-478F-8612-A00B292A63D1}" srcOrd="2" destOrd="0" parTransId="{012C6ADE-77C3-4BCB-939F-105741EEED8B}" sibTransId="{BC317DBA-9998-485C-8F13-C9A3F6FA0719}"/>
    <dgm:cxn modelId="{489C37D5-7125-44A7-B4A3-E93EB46BA852}" type="presOf" srcId="{B3EC6C1C-DBEE-4AFA-AD22-13D356B3DF85}" destId="{AC07D263-83BE-44D1-93FD-A2140E46B973}" srcOrd="1" destOrd="0" presId="urn:microsoft.com/office/officeart/2011/layout/CircleProcess"/>
    <dgm:cxn modelId="{4984B5E6-CE0F-4A66-9DA0-527268CB1121}" srcId="{BCCE3DFA-39DB-4F77-86F8-9510BB33CD43}" destId="{B3EC6C1C-DBEE-4AFA-AD22-13D356B3DF85}" srcOrd="1" destOrd="0" parTransId="{F6EB95B6-2D17-4F44-85C7-CC71179012FB}" sibTransId="{C583D40E-26D7-49E3-8213-9A0400677D73}"/>
    <dgm:cxn modelId="{559BC8E7-F69E-4478-83A6-F8A050F15B7C}" type="presOf" srcId="{6FBE1038-4A51-478F-8612-A00B292A63D1}" destId="{6F2BE722-1546-434F-BF81-CD9760B0822E}" srcOrd="1" destOrd="0" presId="urn:microsoft.com/office/officeart/2011/layout/CircleProcess"/>
    <dgm:cxn modelId="{8576666C-4CE5-4116-B089-6F3768B41214}" type="presParOf" srcId="{1562DE98-1329-4E42-B7E1-1D03782C5057}" destId="{9EC51A14-4973-482C-94D6-8E8B2EAEF1F5}" srcOrd="0" destOrd="0" presId="urn:microsoft.com/office/officeart/2011/layout/CircleProcess"/>
    <dgm:cxn modelId="{DE8E5B5B-AEA2-4550-BDE5-0321F51503C7}" type="presParOf" srcId="{9EC51A14-4973-482C-94D6-8E8B2EAEF1F5}" destId="{C43610CD-37EF-43EC-A59B-C2FE85C3BEE5}" srcOrd="0" destOrd="0" presId="urn:microsoft.com/office/officeart/2011/layout/CircleProcess"/>
    <dgm:cxn modelId="{D28B1021-6557-4F37-9404-673A7A7C57EC}" type="presParOf" srcId="{1562DE98-1329-4E42-B7E1-1D03782C5057}" destId="{0780B3FB-CAB6-4CC0-B07E-D8072305FA94}" srcOrd="1" destOrd="0" presId="urn:microsoft.com/office/officeart/2011/layout/CircleProcess"/>
    <dgm:cxn modelId="{49AEFB95-FB85-41EC-848B-DC1B40E7C308}" type="presParOf" srcId="{0780B3FB-CAB6-4CC0-B07E-D8072305FA94}" destId="{9435C5FC-24AF-4B58-85E1-333DBBE7DAFC}" srcOrd="0" destOrd="0" presId="urn:microsoft.com/office/officeart/2011/layout/CircleProcess"/>
    <dgm:cxn modelId="{CAB02DF3-E22F-4F8E-A8A0-BCAFD5F82EBA}" type="presParOf" srcId="{1562DE98-1329-4E42-B7E1-1D03782C5057}" destId="{6F2BE722-1546-434F-BF81-CD9760B0822E}" srcOrd="2" destOrd="0" presId="urn:microsoft.com/office/officeart/2011/layout/CircleProcess"/>
    <dgm:cxn modelId="{F54C420C-CD0C-48B5-86B6-78C8946A8C10}" type="presParOf" srcId="{1562DE98-1329-4E42-B7E1-1D03782C5057}" destId="{8A345E3B-DF0F-4A5E-B11E-EAC029FC4D5F}" srcOrd="3" destOrd="0" presId="urn:microsoft.com/office/officeart/2011/layout/CircleProcess"/>
    <dgm:cxn modelId="{2E093F5C-B329-4BDF-B403-3759A484ABED}" type="presParOf" srcId="{8A345E3B-DF0F-4A5E-B11E-EAC029FC4D5F}" destId="{37E63018-21EF-46D6-B419-655F587ED998}" srcOrd="0" destOrd="0" presId="urn:microsoft.com/office/officeart/2011/layout/CircleProcess"/>
    <dgm:cxn modelId="{203C1D09-4609-45BC-8432-598CF99C6F72}" type="presParOf" srcId="{1562DE98-1329-4E42-B7E1-1D03782C5057}" destId="{E1C0CD75-6347-4F82-B3FE-6F8FD7190063}" srcOrd="4" destOrd="0" presId="urn:microsoft.com/office/officeart/2011/layout/CircleProcess"/>
    <dgm:cxn modelId="{941ED24F-91CE-4F0D-B69F-DECDAEB1DCC5}" type="presParOf" srcId="{E1C0CD75-6347-4F82-B3FE-6F8FD7190063}" destId="{0EEA257A-290B-4F14-A637-B51710BCF09A}" srcOrd="0" destOrd="0" presId="urn:microsoft.com/office/officeart/2011/layout/CircleProcess"/>
    <dgm:cxn modelId="{14447525-8B33-438B-B0F6-96F2D10318B5}" type="presParOf" srcId="{1562DE98-1329-4E42-B7E1-1D03782C5057}" destId="{AC07D263-83BE-44D1-93FD-A2140E46B973}" srcOrd="5" destOrd="0" presId="urn:microsoft.com/office/officeart/2011/layout/CircleProcess"/>
    <dgm:cxn modelId="{CFAC8D4C-8273-4D01-845F-D608F75BD90B}" type="presParOf" srcId="{1562DE98-1329-4E42-B7E1-1D03782C5057}" destId="{E677FA8D-1E89-4D55-9FD6-64700A95B280}" srcOrd="6" destOrd="0" presId="urn:microsoft.com/office/officeart/2011/layout/CircleProcess"/>
    <dgm:cxn modelId="{C43BBAEC-0DF0-42E3-A15D-3C726850617D}" type="presParOf" srcId="{E677FA8D-1E89-4D55-9FD6-64700A95B280}" destId="{F65F09C1-D682-4FE5-A81A-BD22AF6A9A91}" srcOrd="0" destOrd="0" presId="urn:microsoft.com/office/officeart/2011/layout/CircleProcess"/>
    <dgm:cxn modelId="{5912809C-622F-486C-84CD-DEBF72896937}" type="presParOf" srcId="{1562DE98-1329-4E42-B7E1-1D03782C5057}" destId="{B88986D0-82C8-4C79-A1AE-8650914ABCA3}" srcOrd="7" destOrd="0" presId="urn:microsoft.com/office/officeart/2011/layout/CircleProcess"/>
    <dgm:cxn modelId="{2F00D09E-8128-4681-B653-E3063F508685}" type="presParOf" srcId="{B88986D0-82C8-4C79-A1AE-8650914ABCA3}" destId="{150FB054-89A7-4947-BD75-479D73B55282}" srcOrd="0" destOrd="0" presId="urn:microsoft.com/office/officeart/2011/layout/CircleProcess"/>
    <dgm:cxn modelId="{94B334E7-63FD-4D99-A496-AA266DF994BF}" type="presParOf" srcId="{1562DE98-1329-4E42-B7E1-1D03782C5057}" destId="{650716DE-2EE6-488A-80F9-3B6EB3F34E72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CF8D91-0FF4-449E-B2C4-55FBE167A957}" type="doc">
      <dgm:prSet loTypeId="urn:microsoft.com/office/officeart/2005/8/layout/hList6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nb-NO"/>
        </a:p>
      </dgm:t>
    </dgm:pt>
    <dgm:pt modelId="{F386EB46-AAEA-4C09-9DF0-EB6278519939}">
      <dgm:prSet phldrT="[Text]" custT="1"/>
      <dgm:spPr/>
      <dgm:t>
        <a:bodyPr/>
        <a:lstStyle/>
        <a:p>
          <a:r>
            <a:rPr lang="en-US" sz="2000" b="1" dirty="0"/>
            <a:t>Specificities  of H</a:t>
          </a:r>
          <a:r>
            <a:rPr lang="en-US" sz="1600" b="1" dirty="0"/>
            <a:t>2</a:t>
          </a:r>
          <a:r>
            <a:rPr lang="en-US" sz="2000" b="1" dirty="0"/>
            <a:t> &amp; regulating H</a:t>
          </a:r>
          <a:r>
            <a:rPr lang="en-US" sz="1600" b="1" dirty="0"/>
            <a:t>2</a:t>
          </a:r>
          <a:r>
            <a:rPr lang="en-US" sz="2000" b="1" dirty="0"/>
            <a:t> markets</a:t>
          </a:r>
          <a:endParaRPr lang="nb-NO" sz="2000" b="1" dirty="0"/>
        </a:p>
      </dgm:t>
    </dgm:pt>
    <dgm:pt modelId="{4AB76AF6-C2C1-4F27-A4F0-447E8FE80CE0}" type="parTrans" cxnId="{F77620E7-2186-4AE7-AD99-154441B08A59}">
      <dgm:prSet/>
      <dgm:spPr/>
      <dgm:t>
        <a:bodyPr/>
        <a:lstStyle/>
        <a:p>
          <a:endParaRPr lang="nb-NO"/>
        </a:p>
      </dgm:t>
    </dgm:pt>
    <dgm:pt modelId="{8983F60A-6A45-42C0-9F6C-6D39E9EDA720}" type="sibTrans" cxnId="{F77620E7-2186-4AE7-AD99-154441B08A59}">
      <dgm:prSet/>
      <dgm:spPr/>
      <dgm:t>
        <a:bodyPr/>
        <a:lstStyle/>
        <a:p>
          <a:endParaRPr lang="nb-NO"/>
        </a:p>
      </dgm:t>
    </dgm:pt>
    <dgm:pt modelId="{BAA80F77-33D0-4C73-B07F-468E730BFDFF}">
      <dgm:prSet phldrT="[Text]" custT="1"/>
      <dgm:spPr/>
      <dgm:t>
        <a:bodyPr/>
        <a:lstStyle/>
        <a:p>
          <a:r>
            <a:rPr lang="en-US" sz="1900" dirty="0">
              <a:solidFill>
                <a:schemeClr val="tx1"/>
              </a:solidFill>
            </a:rPr>
            <a:t>H</a:t>
          </a:r>
          <a:r>
            <a:rPr lang="en-US" sz="1600" dirty="0">
              <a:solidFill>
                <a:schemeClr val="tx1"/>
              </a:solidFill>
            </a:rPr>
            <a:t>2</a:t>
          </a:r>
          <a:r>
            <a:rPr lang="en-US" sz="1900" dirty="0">
              <a:solidFill>
                <a:schemeClr val="tx1"/>
              </a:solidFill>
            </a:rPr>
            <a:t> vs methane</a:t>
          </a:r>
          <a:endParaRPr lang="nb-NO" sz="1900" dirty="0">
            <a:solidFill>
              <a:schemeClr val="tx1"/>
            </a:solidFill>
          </a:endParaRPr>
        </a:p>
      </dgm:t>
    </dgm:pt>
    <dgm:pt modelId="{DEE60A50-AE86-46BC-BC35-3026AF8A5B1D}" type="parTrans" cxnId="{FC6355DD-E0AB-4F4E-8D07-85A3D0F17F41}">
      <dgm:prSet/>
      <dgm:spPr/>
      <dgm:t>
        <a:bodyPr/>
        <a:lstStyle/>
        <a:p>
          <a:endParaRPr lang="nb-NO"/>
        </a:p>
      </dgm:t>
    </dgm:pt>
    <dgm:pt modelId="{D8862DA4-6492-40EF-9F59-16072305DF5A}" type="sibTrans" cxnId="{FC6355DD-E0AB-4F4E-8D07-85A3D0F17F41}">
      <dgm:prSet/>
      <dgm:spPr/>
      <dgm:t>
        <a:bodyPr/>
        <a:lstStyle/>
        <a:p>
          <a:endParaRPr lang="nb-NO"/>
        </a:p>
      </dgm:t>
    </dgm:pt>
    <dgm:pt modelId="{FB34F60A-4DA0-45CB-9E19-2CD06DD7F85B}">
      <dgm:prSet phldrT="[Text]"/>
      <dgm:spPr/>
      <dgm:t>
        <a:bodyPr/>
        <a:lstStyle/>
        <a:p>
          <a:r>
            <a:rPr lang="en-US" sz="1900" dirty="0">
              <a:solidFill>
                <a:schemeClr val="tx1"/>
              </a:solidFill>
            </a:rPr>
            <a:t>Sector integration</a:t>
          </a:r>
          <a:endParaRPr lang="nb-NO" sz="1900" dirty="0">
            <a:solidFill>
              <a:schemeClr val="tx1"/>
            </a:solidFill>
          </a:endParaRPr>
        </a:p>
      </dgm:t>
    </dgm:pt>
    <dgm:pt modelId="{F803360D-FCD4-425A-BC9C-74512AD6FC4E}" type="parTrans" cxnId="{E37DB7D4-460D-4D96-8231-516BCCE0AE83}">
      <dgm:prSet/>
      <dgm:spPr/>
      <dgm:t>
        <a:bodyPr/>
        <a:lstStyle/>
        <a:p>
          <a:endParaRPr lang="nb-NO"/>
        </a:p>
      </dgm:t>
    </dgm:pt>
    <dgm:pt modelId="{1C51B044-14C3-4BDA-988F-337EE79F93DC}" type="sibTrans" cxnId="{E37DB7D4-460D-4D96-8231-516BCCE0AE83}">
      <dgm:prSet/>
      <dgm:spPr/>
      <dgm:t>
        <a:bodyPr/>
        <a:lstStyle/>
        <a:p>
          <a:endParaRPr lang="nb-NO"/>
        </a:p>
      </dgm:t>
    </dgm:pt>
    <dgm:pt modelId="{120F64FB-FB16-4595-9800-995548EC4719}">
      <dgm:prSet phldrT="[Text]" custT="1"/>
      <dgm:spPr/>
      <dgm:t>
        <a:bodyPr/>
        <a:lstStyle/>
        <a:p>
          <a:r>
            <a:rPr lang="en-US" sz="2000" b="1" dirty="0"/>
            <a:t>Legislative constraints</a:t>
          </a:r>
          <a:endParaRPr lang="nb-NO" sz="2000" b="1" dirty="0"/>
        </a:p>
      </dgm:t>
    </dgm:pt>
    <dgm:pt modelId="{C1A021FD-DAE8-46F0-8143-F4C8C37A51E0}" type="parTrans" cxnId="{04C8E375-47E9-43B8-98FB-633B6B575D83}">
      <dgm:prSet/>
      <dgm:spPr/>
      <dgm:t>
        <a:bodyPr/>
        <a:lstStyle/>
        <a:p>
          <a:endParaRPr lang="nb-NO"/>
        </a:p>
      </dgm:t>
    </dgm:pt>
    <dgm:pt modelId="{F54B5D7C-E51D-4C12-98D3-F72389E2FF75}" type="sibTrans" cxnId="{04C8E375-47E9-43B8-98FB-633B6B575D83}">
      <dgm:prSet/>
      <dgm:spPr/>
      <dgm:t>
        <a:bodyPr/>
        <a:lstStyle/>
        <a:p>
          <a:endParaRPr lang="nb-NO"/>
        </a:p>
      </dgm:t>
    </dgm:pt>
    <dgm:pt modelId="{EA88F97F-307D-43CA-815C-3D2A3AC70411}">
      <dgm:prSet phldrT="[Text]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EU harmonization and IEM</a:t>
          </a:r>
          <a:endParaRPr lang="nb-NO" sz="1800" dirty="0">
            <a:solidFill>
              <a:schemeClr val="tx1"/>
            </a:solidFill>
          </a:endParaRPr>
        </a:p>
      </dgm:t>
    </dgm:pt>
    <dgm:pt modelId="{17BDB8A9-65F8-4320-B097-0F2819308D53}" type="parTrans" cxnId="{3FAC0389-055E-4273-8F12-A2D2D59F2DED}">
      <dgm:prSet/>
      <dgm:spPr/>
      <dgm:t>
        <a:bodyPr/>
        <a:lstStyle/>
        <a:p>
          <a:endParaRPr lang="nb-NO"/>
        </a:p>
      </dgm:t>
    </dgm:pt>
    <dgm:pt modelId="{F3088910-8C20-44CC-9DAB-72B83315E9C1}" type="sibTrans" cxnId="{3FAC0389-055E-4273-8F12-A2D2D59F2DED}">
      <dgm:prSet/>
      <dgm:spPr/>
      <dgm:t>
        <a:bodyPr/>
        <a:lstStyle/>
        <a:p>
          <a:endParaRPr lang="nb-NO"/>
        </a:p>
      </dgm:t>
    </dgm:pt>
    <dgm:pt modelId="{FA0D4712-8882-4635-A67C-7D6452CA9EAB}">
      <dgm:prSet phldrT="[Text]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Outside of the EU</a:t>
          </a:r>
          <a:endParaRPr lang="nb-NO" sz="1800" dirty="0">
            <a:solidFill>
              <a:schemeClr val="tx1"/>
            </a:solidFill>
          </a:endParaRPr>
        </a:p>
      </dgm:t>
    </dgm:pt>
    <dgm:pt modelId="{E86A6C70-9DF6-4CF8-8955-8C98E39D031E}" type="parTrans" cxnId="{3CFA9BC1-2D4C-4DE8-8934-CE9FE91DD78C}">
      <dgm:prSet/>
      <dgm:spPr/>
      <dgm:t>
        <a:bodyPr/>
        <a:lstStyle/>
        <a:p>
          <a:endParaRPr lang="nb-NO"/>
        </a:p>
      </dgm:t>
    </dgm:pt>
    <dgm:pt modelId="{BF88EA9A-36CE-4C24-9C47-4C6B07E15BEC}" type="sibTrans" cxnId="{3CFA9BC1-2D4C-4DE8-8934-CE9FE91DD78C}">
      <dgm:prSet/>
      <dgm:spPr/>
      <dgm:t>
        <a:bodyPr/>
        <a:lstStyle/>
        <a:p>
          <a:endParaRPr lang="nb-NO"/>
        </a:p>
      </dgm:t>
    </dgm:pt>
    <dgm:pt modelId="{BEB366ED-E939-4C73-937C-91B58F631C83}">
      <dgm:prSet phldrT="[Text]" custT="1"/>
      <dgm:spPr/>
      <dgm:t>
        <a:bodyPr/>
        <a:lstStyle/>
        <a:p>
          <a:r>
            <a:rPr lang="en-US" sz="2000" b="1" dirty="0"/>
            <a:t>Legislative  drafting approaches applied to H</a:t>
          </a:r>
          <a:r>
            <a:rPr lang="en-US" sz="1600" b="1" dirty="0"/>
            <a:t>2</a:t>
          </a:r>
          <a:endParaRPr lang="nb-NO" sz="1600" b="1" dirty="0"/>
        </a:p>
      </dgm:t>
    </dgm:pt>
    <dgm:pt modelId="{55E39543-DC05-49E6-B891-F59FC2AE4C8C}" type="parTrans" cxnId="{D8997D58-0B42-4EFE-BBD4-4C4AC0FCDD84}">
      <dgm:prSet/>
      <dgm:spPr/>
      <dgm:t>
        <a:bodyPr/>
        <a:lstStyle/>
        <a:p>
          <a:endParaRPr lang="nb-NO"/>
        </a:p>
      </dgm:t>
    </dgm:pt>
    <dgm:pt modelId="{A0B44646-D4A4-4360-BF4A-208D7DBB4498}" type="sibTrans" cxnId="{D8997D58-0B42-4EFE-BBD4-4C4AC0FCDD84}">
      <dgm:prSet/>
      <dgm:spPr/>
      <dgm:t>
        <a:bodyPr/>
        <a:lstStyle/>
        <a:p>
          <a:endParaRPr lang="nb-NO"/>
        </a:p>
      </dgm:t>
    </dgm:pt>
    <dgm:pt modelId="{0081C8C5-306C-4D9C-81FD-F09116612A8F}">
      <dgm:prSet phldrT="[Text]"/>
      <dgm:spPr/>
      <dgm:t>
        <a:bodyPr/>
        <a:lstStyle/>
        <a:p>
          <a:r>
            <a:rPr lang="en-US" sz="1900" dirty="0">
              <a:solidFill>
                <a:schemeClr val="tx1"/>
              </a:solidFill>
            </a:rPr>
            <a:t>Substantive: </a:t>
          </a:r>
          <a:r>
            <a:rPr lang="en-GB" sz="1900" dirty="0">
              <a:solidFill>
                <a:schemeClr val="tx1"/>
              </a:solidFill>
            </a:rPr>
            <a:t>objectives, structuring principles, scope of application, etc.</a:t>
          </a:r>
          <a:endParaRPr lang="nb-NO" sz="1900" dirty="0">
            <a:solidFill>
              <a:schemeClr val="tx1"/>
            </a:solidFill>
          </a:endParaRPr>
        </a:p>
      </dgm:t>
    </dgm:pt>
    <dgm:pt modelId="{272368F6-6D48-4BFB-85E9-8E2023D6DC77}" type="parTrans" cxnId="{B407751A-25F6-48AC-83D4-5C63FB6DF56C}">
      <dgm:prSet/>
      <dgm:spPr/>
      <dgm:t>
        <a:bodyPr/>
        <a:lstStyle/>
        <a:p>
          <a:endParaRPr lang="nb-NO"/>
        </a:p>
      </dgm:t>
    </dgm:pt>
    <dgm:pt modelId="{0A1EC355-0695-4FE0-A163-ECCDE47A936E}" type="sibTrans" cxnId="{B407751A-25F6-48AC-83D4-5C63FB6DF56C}">
      <dgm:prSet/>
      <dgm:spPr/>
      <dgm:t>
        <a:bodyPr/>
        <a:lstStyle/>
        <a:p>
          <a:endParaRPr lang="nb-NO"/>
        </a:p>
      </dgm:t>
    </dgm:pt>
    <dgm:pt modelId="{87419D40-D0DF-4E3A-8798-D9736CB3ADFD}">
      <dgm:prSet phldrT="[Text]" custT="1"/>
      <dgm:spPr/>
      <dgm:t>
        <a:bodyPr/>
        <a:lstStyle/>
        <a:p>
          <a:r>
            <a:rPr lang="en-US" sz="2000" b="1" dirty="0"/>
            <a:t>Methodology</a:t>
          </a:r>
          <a:endParaRPr lang="nb-NO" sz="2000" b="1" dirty="0"/>
        </a:p>
      </dgm:t>
    </dgm:pt>
    <dgm:pt modelId="{4EED68F3-8AB4-494E-9A30-171367D7DC53}" type="parTrans" cxnId="{B600CC16-0FF4-4E09-8F6F-CEB05CBE03CF}">
      <dgm:prSet/>
      <dgm:spPr/>
      <dgm:t>
        <a:bodyPr/>
        <a:lstStyle/>
        <a:p>
          <a:endParaRPr lang="nb-NO"/>
        </a:p>
      </dgm:t>
    </dgm:pt>
    <dgm:pt modelId="{DAE71B36-960C-42D9-9503-D76201BFFD5C}" type="sibTrans" cxnId="{B600CC16-0FF4-4E09-8F6F-CEB05CBE03CF}">
      <dgm:prSet/>
      <dgm:spPr/>
      <dgm:t>
        <a:bodyPr/>
        <a:lstStyle/>
        <a:p>
          <a:endParaRPr lang="nb-NO"/>
        </a:p>
      </dgm:t>
    </dgm:pt>
    <dgm:pt modelId="{28164CE6-CCD2-42ED-98E9-152B2B316937}">
      <dgm:prSet phldrT="[Text]"/>
      <dgm:spPr/>
      <dgm:t>
        <a:bodyPr/>
        <a:lstStyle/>
        <a:p>
          <a:r>
            <a:rPr lang="en-US" sz="1900" dirty="0">
              <a:solidFill>
                <a:schemeClr val="tx1"/>
              </a:solidFill>
            </a:rPr>
            <a:t>Still a market in the making</a:t>
          </a:r>
          <a:endParaRPr lang="nb-NO" sz="1900" dirty="0">
            <a:solidFill>
              <a:schemeClr val="tx1"/>
            </a:solidFill>
          </a:endParaRPr>
        </a:p>
      </dgm:t>
    </dgm:pt>
    <dgm:pt modelId="{D8D0C041-47F4-448D-B1FE-09F77B789FE2}" type="parTrans" cxnId="{B1067A3C-98AC-4A3B-9648-7594228CCC8C}">
      <dgm:prSet/>
      <dgm:spPr/>
      <dgm:t>
        <a:bodyPr/>
        <a:lstStyle/>
        <a:p>
          <a:endParaRPr lang="nb-NO"/>
        </a:p>
      </dgm:t>
    </dgm:pt>
    <dgm:pt modelId="{FA0743B0-9778-4622-B602-64108D50EC3E}" type="sibTrans" cxnId="{B1067A3C-98AC-4A3B-9648-7594228CCC8C}">
      <dgm:prSet/>
      <dgm:spPr/>
      <dgm:t>
        <a:bodyPr/>
        <a:lstStyle/>
        <a:p>
          <a:endParaRPr lang="nb-NO"/>
        </a:p>
      </dgm:t>
    </dgm:pt>
    <dgm:pt modelId="{655C6FF7-1A1C-4849-8AD7-88F85FCFA3E9}">
      <dgm:prSet phldrT="[Text]" custT="1"/>
      <dgm:spPr/>
      <dgm:t>
        <a:bodyPr/>
        <a:lstStyle/>
        <a:p>
          <a:r>
            <a:rPr lang="en-US" sz="1900" dirty="0">
              <a:solidFill>
                <a:schemeClr val="tx1"/>
              </a:solidFill>
            </a:rPr>
            <a:t>The different segments of the H</a:t>
          </a:r>
          <a:r>
            <a:rPr lang="en-US" sz="1600" dirty="0">
              <a:solidFill>
                <a:schemeClr val="tx1"/>
              </a:solidFill>
            </a:rPr>
            <a:t>2 </a:t>
          </a:r>
          <a:r>
            <a:rPr lang="en-US" sz="1900" dirty="0">
              <a:solidFill>
                <a:schemeClr val="tx1"/>
              </a:solidFill>
            </a:rPr>
            <a:t>supply chains</a:t>
          </a:r>
          <a:endParaRPr lang="nb-NO" sz="1900" dirty="0">
            <a:solidFill>
              <a:schemeClr val="tx1"/>
            </a:solidFill>
          </a:endParaRPr>
        </a:p>
      </dgm:t>
    </dgm:pt>
    <dgm:pt modelId="{3BB274D2-738A-4FC2-841A-894F2EF84203}" type="parTrans" cxnId="{412D6CCE-3ACA-4236-BC9C-DA8A7DE73EFC}">
      <dgm:prSet/>
      <dgm:spPr/>
      <dgm:t>
        <a:bodyPr/>
        <a:lstStyle/>
        <a:p>
          <a:endParaRPr lang="nb-NO"/>
        </a:p>
      </dgm:t>
    </dgm:pt>
    <dgm:pt modelId="{D61AB552-B53F-4DCB-AF67-DA6C62DB1C65}" type="sibTrans" cxnId="{412D6CCE-3ACA-4236-BC9C-DA8A7DE73EFC}">
      <dgm:prSet/>
      <dgm:spPr/>
      <dgm:t>
        <a:bodyPr/>
        <a:lstStyle/>
        <a:p>
          <a:endParaRPr lang="nb-NO"/>
        </a:p>
      </dgm:t>
    </dgm:pt>
    <dgm:pt modelId="{38594943-DC02-4868-A52A-129630FD28ED}">
      <dgm:prSet phldrT="[Text]" custT="1"/>
      <dgm:spPr/>
      <dgm:t>
        <a:bodyPr/>
        <a:lstStyle/>
        <a:p>
          <a:r>
            <a:rPr lang="nb-NO" sz="1600" dirty="0" err="1">
              <a:solidFill>
                <a:schemeClr val="tx1"/>
              </a:solidFill>
            </a:rPr>
            <a:t>Builds</a:t>
          </a:r>
          <a:r>
            <a:rPr lang="nb-NO" sz="1600" dirty="0">
              <a:solidFill>
                <a:schemeClr val="tx1"/>
              </a:solidFill>
            </a:rPr>
            <a:t> on </a:t>
          </a:r>
          <a:r>
            <a:rPr lang="nb-NO" sz="1600" dirty="0" err="1">
              <a:solidFill>
                <a:schemeClr val="tx1"/>
              </a:solidFill>
            </a:rPr>
            <a:t>theories</a:t>
          </a:r>
          <a:r>
            <a:rPr lang="nb-NO" sz="1600" dirty="0">
              <a:solidFill>
                <a:schemeClr val="tx1"/>
              </a:solidFill>
            </a:rPr>
            <a:t> of </a:t>
          </a:r>
          <a:r>
            <a:rPr lang="nb-NO" sz="1600" dirty="0" err="1">
              <a:solidFill>
                <a:schemeClr val="tx1"/>
              </a:solidFill>
            </a:rPr>
            <a:t>good</a:t>
          </a:r>
          <a:r>
            <a:rPr lang="nb-NO" sz="1600" dirty="0">
              <a:solidFill>
                <a:schemeClr val="tx1"/>
              </a:solidFill>
            </a:rPr>
            <a:t> </a:t>
          </a:r>
          <a:r>
            <a:rPr lang="nb-NO" sz="1600" dirty="0" err="1">
              <a:solidFill>
                <a:schemeClr val="tx1"/>
              </a:solidFill>
            </a:rPr>
            <a:t>quality</a:t>
          </a:r>
          <a:r>
            <a:rPr lang="nb-NO" sz="1600" dirty="0">
              <a:solidFill>
                <a:schemeClr val="tx1"/>
              </a:solidFill>
            </a:rPr>
            <a:t> </a:t>
          </a:r>
          <a:r>
            <a:rPr lang="nb-NO" sz="1600" dirty="0" err="1">
              <a:solidFill>
                <a:schemeClr val="tx1"/>
              </a:solidFill>
            </a:rPr>
            <a:t>legislation</a:t>
          </a:r>
          <a:r>
            <a:rPr lang="nb-NO" sz="1600" dirty="0">
              <a:solidFill>
                <a:schemeClr val="tx1"/>
              </a:solidFill>
            </a:rPr>
            <a:t> </a:t>
          </a:r>
          <a:r>
            <a:rPr lang="nb-NO" sz="1600" dirty="0" err="1">
              <a:solidFill>
                <a:schemeClr val="tx1"/>
              </a:solidFill>
            </a:rPr>
            <a:t>drafting</a:t>
          </a:r>
          <a:r>
            <a:rPr lang="nb-NO" sz="1600" dirty="0">
              <a:solidFill>
                <a:schemeClr val="tx1"/>
              </a:solidFill>
            </a:rPr>
            <a:t> (cf. </a:t>
          </a:r>
          <a:r>
            <a:rPr lang="en-US" sz="1600" dirty="0">
              <a:solidFill>
                <a:schemeClr val="tx1"/>
              </a:solidFill>
            </a:rPr>
            <a:t>legislation studies, </a:t>
          </a:r>
          <a:r>
            <a:rPr lang="en-US" sz="1600" dirty="0" err="1">
              <a:solidFill>
                <a:schemeClr val="tx1"/>
              </a:solidFill>
            </a:rPr>
            <a:t>legisprudence</a:t>
          </a:r>
          <a:r>
            <a:rPr lang="en-US" sz="1600" dirty="0">
              <a:solidFill>
                <a:schemeClr val="tx1"/>
              </a:solidFill>
            </a:rPr>
            <a:t>), better regulation principles, enforcement theories</a:t>
          </a:r>
          <a:endParaRPr lang="nb-NO" sz="1600" dirty="0">
            <a:solidFill>
              <a:schemeClr val="tx1"/>
            </a:solidFill>
          </a:endParaRPr>
        </a:p>
      </dgm:t>
    </dgm:pt>
    <dgm:pt modelId="{775102B4-0E68-4805-A5CD-E9089CABDD3E}" type="parTrans" cxnId="{E867A9D1-803E-4D19-8B66-DBE75CF6BCE6}">
      <dgm:prSet/>
      <dgm:spPr/>
      <dgm:t>
        <a:bodyPr/>
        <a:lstStyle/>
        <a:p>
          <a:endParaRPr lang="nb-NO"/>
        </a:p>
      </dgm:t>
    </dgm:pt>
    <dgm:pt modelId="{9EB9EFC7-8A08-4232-AD06-EF0B5C8CE75B}" type="sibTrans" cxnId="{E867A9D1-803E-4D19-8B66-DBE75CF6BCE6}">
      <dgm:prSet/>
      <dgm:spPr/>
      <dgm:t>
        <a:bodyPr/>
        <a:lstStyle/>
        <a:p>
          <a:endParaRPr lang="nb-NO"/>
        </a:p>
      </dgm:t>
    </dgm:pt>
    <dgm:pt modelId="{28DE8486-EC9D-470B-8EA0-B9C3B18B55C5}">
      <dgm:prSet custT="1"/>
      <dgm:spPr/>
      <dgm:t>
        <a:bodyPr/>
        <a:lstStyle/>
        <a:p>
          <a:r>
            <a:rPr lang="nb-NO" sz="1600" dirty="0">
              <a:solidFill>
                <a:schemeClr val="tx1"/>
              </a:solidFill>
            </a:rPr>
            <a:t>Comparative </a:t>
          </a:r>
          <a:r>
            <a:rPr lang="nb-NO" sz="1600" dirty="0" err="1">
              <a:solidFill>
                <a:schemeClr val="tx1"/>
              </a:solidFill>
            </a:rPr>
            <a:t>approach</a:t>
          </a:r>
          <a:r>
            <a:rPr lang="nb-NO" sz="1600" dirty="0">
              <a:solidFill>
                <a:schemeClr val="tx1"/>
              </a:solidFill>
            </a:rPr>
            <a:t>: </a:t>
          </a:r>
          <a:r>
            <a:rPr lang="nb-NO" sz="1600" dirty="0" err="1">
              <a:solidFill>
                <a:schemeClr val="tx1"/>
              </a:solidFill>
            </a:rPr>
            <a:t>drafting</a:t>
          </a:r>
          <a:r>
            <a:rPr lang="nb-NO" sz="1600" dirty="0">
              <a:solidFill>
                <a:schemeClr val="tx1"/>
              </a:solidFill>
            </a:rPr>
            <a:t> EU </a:t>
          </a:r>
          <a:r>
            <a:rPr lang="nb-NO" sz="1600" dirty="0" err="1">
              <a:solidFill>
                <a:schemeClr val="tx1"/>
              </a:solidFill>
            </a:rPr>
            <a:t>law</a:t>
          </a:r>
          <a:r>
            <a:rPr lang="nb-NO" sz="1600" dirty="0">
              <a:solidFill>
                <a:schemeClr val="tx1"/>
              </a:solidFill>
            </a:rPr>
            <a:t> vs. </a:t>
          </a:r>
          <a:r>
            <a:rPr lang="nb-NO" sz="1600" dirty="0" err="1">
              <a:solidFill>
                <a:schemeClr val="tx1"/>
              </a:solidFill>
            </a:rPr>
            <a:t>national</a:t>
          </a:r>
          <a:r>
            <a:rPr lang="nb-NO" sz="1600" dirty="0">
              <a:solidFill>
                <a:schemeClr val="tx1"/>
              </a:solidFill>
            </a:rPr>
            <a:t> </a:t>
          </a:r>
          <a:r>
            <a:rPr lang="nb-NO" sz="1600" dirty="0" err="1">
              <a:solidFill>
                <a:schemeClr val="tx1"/>
              </a:solidFill>
            </a:rPr>
            <a:t>law</a:t>
          </a:r>
          <a:r>
            <a:rPr lang="nb-NO" sz="1600" dirty="0">
              <a:solidFill>
                <a:schemeClr val="tx1"/>
              </a:solidFill>
            </a:rPr>
            <a:t>. Legal </a:t>
          </a:r>
          <a:r>
            <a:rPr lang="nb-NO" sz="1600" dirty="0" err="1">
              <a:solidFill>
                <a:schemeClr val="tx1"/>
              </a:solidFill>
            </a:rPr>
            <a:t>tradition</a:t>
          </a:r>
          <a:r>
            <a:rPr lang="nb-NO" sz="1600" dirty="0">
              <a:solidFill>
                <a:schemeClr val="tx1"/>
              </a:solidFill>
            </a:rPr>
            <a:t> in different legal systems</a:t>
          </a:r>
        </a:p>
      </dgm:t>
    </dgm:pt>
    <dgm:pt modelId="{D5DD38F5-BEB0-45A0-AF81-9E6EDBD5BFD7}" type="parTrans" cxnId="{07F357A6-FE13-4492-ACA1-6E5BC0C35076}">
      <dgm:prSet/>
      <dgm:spPr/>
      <dgm:t>
        <a:bodyPr/>
        <a:lstStyle/>
        <a:p>
          <a:endParaRPr lang="nb-NO"/>
        </a:p>
      </dgm:t>
    </dgm:pt>
    <dgm:pt modelId="{5616E52E-BE6A-4734-9454-A7F08C59A9CC}" type="sibTrans" cxnId="{07F357A6-FE13-4492-ACA1-6E5BC0C35076}">
      <dgm:prSet/>
      <dgm:spPr/>
      <dgm:t>
        <a:bodyPr/>
        <a:lstStyle/>
        <a:p>
          <a:endParaRPr lang="nb-NO"/>
        </a:p>
      </dgm:t>
    </dgm:pt>
    <dgm:pt modelId="{E6A7B0D0-D10C-4C47-A8BA-F396FA0A0A28}" type="pres">
      <dgm:prSet presAssocID="{B6CF8D91-0FF4-449E-B2C4-55FBE167A957}" presName="Name0" presStyleCnt="0">
        <dgm:presLayoutVars>
          <dgm:dir/>
          <dgm:resizeHandles val="exact"/>
        </dgm:presLayoutVars>
      </dgm:prSet>
      <dgm:spPr/>
    </dgm:pt>
    <dgm:pt modelId="{F98FD106-9F7D-4235-B550-8378C3EA31F5}" type="pres">
      <dgm:prSet presAssocID="{F386EB46-AAEA-4C09-9DF0-EB6278519939}" presName="node" presStyleLbl="node1" presStyleIdx="0" presStyleCnt="4">
        <dgm:presLayoutVars>
          <dgm:bulletEnabled val="1"/>
        </dgm:presLayoutVars>
      </dgm:prSet>
      <dgm:spPr/>
    </dgm:pt>
    <dgm:pt modelId="{B87B7CD6-BF2F-4F2A-881D-27E6B68A2F22}" type="pres">
      <dgm:prSet presAssocID="{8983F60A-6A45-42C0-9F6C-6D39E9EDA720}" presName="sibTrans" presStyleCnt="0"/>
      <dgm:spPr/>
    </dgm:pt>
    <dgm:pt modelId="{87B3BFEE-E3AD-46BD-834E-D24411F5618E}" type="pres">
      <dgm:prSet presAssocID="{120F64FB-FB16-4595-9800-995548EC4719}" presName="node" presStyleLbl="node1" presStyleIdx="1" presStyleCnt="4">
        <dgm:presLayoutVars>
          <dgm:bulletEnabled val="1"/>
        </dgm:presLayoutVars>
      </dgm:prSet>
      <dgm:spPr/>
    </dgm:pt>
    <dgm:pt modelId="{BA14FDD5-E0BD-46C2-B5AC-5E07D5343D96}" type="pres">
      <dgm:prSet presAssocID="{F54B5D7C-E51D-4C12-98D3-F72389E2FF75}" presName="sibTrans" presStyleCnt="0"/>
      <dgm:spPr/>
    </dgm:pt>
    <dgm:pt modelId="{F95EF09E-5F5B-4AD6-B79E-BF6CF3C97D17}" type="pres">
      <dgm:prSet presAssocID="{BEB366ED-E939-4C73-937C-91B58F631C83}" presName="node" presStyleLbl="node1" presStyleIdx="2" presStyleCnt="4">
        <dgm:presLayoutVars>
          <dgm:bulletEnabled val="1"/>
        </dgm:presLayoutVars>
      </dgm:prSet>
      <dgm:spPr/>
    </dgm:pt>
    <dgm:pt modelId="{92B084A6-8B0F-473A-A719-652B28405264}" type="pres">
      <dgm:prSet presAssocID="{A0B44646-D4A4-4360-BF4A-208D7DBB4498}" presName="sibTrans" presStyleCnt="0"/>
      <dgm:spPr/>
    </dgm:pt>
    <dgm:pt modelId="{E86203FB-E867-4D73-A227-3BEF3909BB84}" type="pres">
      <dgm:prSet presAssocID="{87419D40-D0DF-4E3A-8798-D9736CB3ADFD}" presName="node" presStyleLbl="node1" presStyleIdx="3" presStyleCnt="4">
        <dgm:presLayoutVars>
          <dgm:bulletEnabled val="1"/>
        </dgm:presLayoutVars>
      </dgm:prSet>
      <dgm:spPr/>
    </dgm:pt>
  </dgm:ptLst>
  <dgm:cxnLst>
    <dgm:cxn modelId="{B0490506-7E63-46E3-9544-92675CA6FDC2}" type="presOf" srcId="{F386EB46-AAEA-4C09-9DF0-EB6278519939}" destId="{F98FD106-9F7D-4235-B550-8378C3EA31F5}" srcOrd="0" destOrd="0" presId="urn:microsoft.com/office/officeart/2005/8/layout/hList6"/>
    <dgm:cxn modelId="{4096E906-62A3-4302-95BC-C33AEC3C893F}" type="presOf" srcId="{0081C8C5-306C-4D9C-81FD-F09116612A8F}" destId="{F95EF09E-5F5B-4AD6-B79E-BF6CF3C97D17}" srcOrd="0" destOrd="1" presId="urn:microsoft.com/office/officeart/2005/8/layout/hList6"/>
    <dgm:cxn modelId="{AC601C14-8579-4624-A0BF-0EEE7D1CDE95}" type="presOf" srcId="{BEB366ED-E939-4C73-937C-91B58F631C83}" destId="{F95EF09E-5F5B-4AD6-B79E-BF6CF3C97D17}" srcOrd="0" destOrd="0" presId="urn:microsoft.com/office/officeart/2005/8/layout/hList6"/>
    <dgm:cxn modelId="{B600CC16-0FF4-4E09-8F6F-CEB05CBE03CF}" srcId="{B6CF8D91-0FF4-449E-B2C4-55FBE167A957}" destId="{87419D40-D0DF-4E3A-8798-D9736CB3ADFD}" srcOrd="3" destOrd="0" parTransId="{4EED68F3-8AB4-494E-9A30-171367D7DC53}" sibTransId="{DAE71B36-960C-42D9-9503-D76201BFFD5C}"/>
    <dgm:cxn modelId="{B407751A-25F6-48AC-83D4-5C63FB6DF56C}" srcId="{BEB366ED-E939-4C73-937C-91B58F631C83}" destId="{0081C8C5-306C-4D9C-81FD-F09116612A8F}" srcOrd="0" destOrd="0" parTransId="{272368F6-6D48-4BFB-85E9-8E2023D6DC77}" sibTransId="{0A1EC355-0695-4FE0-A163-ECCDE47A936E}"/>
    <dgm:cxn modelId="{B1067A3C-98AC-4A3B-9648-7594228CCC8C}" srcId="{F386EB46-AAEA-4C09-9DF0-EB6278519939}" destId="{28164CE6-CCD2-42ED-98E9-152B2B316937}" srcOrd="2" destOrd="0" parTransId="{D8D0C041-47F4-448D-B1FE-09F77B789FE2}" sibTransId="{FA0743B0-9778-4622-B602-64108D50EC3E}"/>
    <dgm:cxn modelId="{39416563-4777-4A65-B57D-08CB47D8C487}" type="presOf" srcId="{87419D40-D0DF-4E3A-8798-D9736CB3ADFD}" destId="{E86203FB-E867-4D73-A227-3BEF3909BB84}" srcOrd="0" destOrd="0" presId="urn:microsoft.com/office/officeart/2005/8/layout/hList6"/>
    <dgm:cxn modelId="{D22F254E-C8D2-4456-84C0-507CC22328C3}" type="presOf" srcId="{120F64FB-FB16-4595-9800-995548EC4719}" destId="{87B3BFEE-E3AD-46BD-834E-D24411F5618E}" srcOrd="0" destOrd="0" presId="urn:microsoft.com/office/officeart/2005/8/layout/hList6"/>
    <dgm:cxn modelId="{ABF36C75-F8FE-4346-8EEE-B805D6A98F06}" type="presOf" srcId="{28164CE6-CCD2-42ED-98E9-152B2B316937}" destId="{F98FD106-9F7D-4235-B550-8378C3EA31F5}" srcOrd="0" destOrd="3" presId="urn:microsoft.com/office/officeart/2005/8/layout/hList6"/>
    <dgm:cxn modelId="{04C8E375-47E9-43B8-98FB-633B6B575D83}" srcId="{B6CF8D91-0FF4-449E-B2C4-55FBE167A957}" destId="{120F64FB-FB16-4595-9800-995548EC4719}" srcOrd="1" destOrd="0" parTransId="{C1A021FD-DAE8-46F0-8143-F4C8C37A51E0}" sibTransId="{F54B5D7C-E51D-4C12-98D3-F72389E2FF75}"/>
    <dgm:cxn modelId="{D8997D58-0B42-4EFE-BBD4-4C4AC0FCDD84}" srcId="{B6CF8D91-0FF4-449E-B2C4-55FBE167A957}" destId="{BEB366ED-E939-4C73-937C-91B58F631C83}" srcOrd="2" destOrd="0" parTransId="{55E39543-DC05-49E6-B891-F59FC2AE4C8C}" sibTransId="{A0B44646-D4A4-4360-BF4A-208D7DBB4498}"/>
    <dgm:cxn modelId="{C9CB1985-C584-4BA4-BD19-975B648FC46D}" type="presOf" srcId="{28DE8486-EC9D-470B-8EA0-B9C3B18B55C5}" destId="{E86203FB-E867-4D73-A227-3BEF3909BB84}" srcOrd="0" destOrd="2" presId="urn:microsoft.com/office/officeart/2005/8/layout/hList6"/>
    <dgm:cxn modelId="{0CB89785-CF26-41E6-A7FD-D9B2287F5FDB}" type="presOf" srcId="{38594943-DC02-4868-A52A-129630FD28ED}" destId="{E86203FB-E867-4D73-A227-3BEF3909BB84}" srcOrd="0" destOrd="1" presId="urn:microsoft.com/office/officeart/2005/8/layout/hList6"/>
    <dgm:cxn modelId="{3FAC0389-055E-4273-8F12-A2D2D59F2DED}" srcId="{120F64FB-FB16-4595-9800-995548EC4719}" destId="{EA88F97F-307D-43CA-815C-3D2A3AC70411}" srcOrd="0" destOrd="0" parTransId="{17BDB8A9-65F8-4320-B097-0F2819308D53}" sibTransId="{F3088910-8C20-44CC-9DAB-72B83315E9C1}"/>
    <dgm:cxn modelId="{438C0C8E-50E6-433B-91AF-AECF81F2C16A}" type="presOf" srcId="{EA88F97F-307D-43CA-815C-3D2A3AC70411}" destId="{87B3BFEE-E3AD-46BD-834E-D24411F5618E}" srcOrd="0" destOrd="1" presId="urn:microsoft.com/office/officeart/2005/8/layout/hList6"/>
    <dgm:cxn modelId="{EDF7C6A5-3659-4F47-88CE-C514BB865B10}" type="presOf" srcId="{B6CF8D91-0FF4-449E-B2C4-55FBE167A957}" destId="{E6A7B0D0-D10C-4C47-A8BA-F396FA0A0A28}" srcOrd="0" destOrd="0" presId="urn:microsoft.com/office/officeart/2005/8/layout/hList6"/>
    <dgm:cxn modelId="{07F357A6-FE13-4492-ACA1-6E5BC0C35076}" srcId="{87419D40-D0DF-4E3A-8798-D9736CB3ADFD}" destId="{28DE8486-EC9D-470B-8EA0-B9C3B18B55C5}" srcOrd="1" destOrd="0" parTransId="{D5DD38F5-BEB0-45A0-AF81-9E6EDBD5BFD7}" sibTransId="{5616E52E-BE6A-4734-9454-A7F08C59A9CC}"/>
    <dgm:cxn modelId="{6A9E02B3-F06F-4EC5-9F02-CCF41858FF3C}" type="presOf" srcId="{FB34F60A-4DA0-45CB-9E19-2CD06DD7F85B}" destId="{F98FD106-9F7D-4235-B550-8378C3EA31F5}" srcOrd="0" destOrd="2" presId="urn:microsoft.com/office/officeart/2005/8/layout/hList6"/>
    <dgm:cxn modelId="{3CFA9BC1-2D4C-4DE8-8934-CE9FE91DD78C}" srcId="{120F64FB-FB16-4595-9800-995548EC4719}" destId="{FA0D4712-8882-4635-A67C-7D6452CA9EAB}" srcOrd="1" destOrd="0" parTransId="{E86A6C70-9DF6-4CF8-8955-8C98E39D031E}" sibTransId="{BF88EA9A-36CE-4C24-9C47-4C6B07E15BEC}"/>
    <dgm:cxn modelId="{AFC003CB-AECE-4773-A927-BBE2467BD12A}" type="presOf" srcId="{FA0D4712-8882-4635-A67C-7D6452CA9EAB}" destId="{87B3BFEE-E3AD-46BD-834E-D24411F5618E}" srcOrd="0" destOrd="2" presId="urn:microsoft.com/office/officeart/2005/8/layout/hList6"/>
    <dgm:cxn modelId="{412D6CCE-3ACA-4236-BC9C-DA8A7DE73EFC}" srcId="{F386EB46-AAEA-4C09-9DF0-EB6278519939}" destId="{655C6FF7-1A1C-4849-8AD7-88F85FCFA3E9}" srcOrd="3" destOrd="0" parTransId="{3BB274D2-738A-4FC2-841A-894F2EF84203}" sibTransId="{D61AB552-B53F-4DCB-AF67-DA6C62DB1C65}"/>
    <dgm:cxn modelId="{E867A9D1-803E-4D19-8B66-DBE75CF6BCE6}" srcId="{87419D40-D0DF-4E3A-8798-D9736CB3ADFD}" destId="{38594943-DC02-4868-A52A-129630FD28ED}" srcOrd="0" destOrd="0" parTransId="{775102B4-0E68-4805-A5CD-E9089CABDD3E}" sibTransId="{9EB9EFC7-8A08-4232-AD06-EF0B5C8CE75B}"/>
    <dgm:cxn modelId="{E37DB7D4-460D-4D96-8231-516BCCE0AE83}" srcId="{F386EB46-AAEA-4C09-9DF0-EB6278519939}" destId="{FB34F60A-4DA0-45CB-9E19-2CD06DD7F85B}" srcOrd="1" destOrd="0" parTransId="{F803360D-FCD4-425A-BC9C-74512AD6FC4E}" sibTransId="{1C51B044-14C3-4BDA-988F-337EE79F93DC}"/>
    <dgm:cxn modelId="{FC6355DD-E0AB-4F4E-8D07-85A3D0F17F41}" srcId="{F386EB46-AAEA-4C09-9DF0-EB6278519939}" destId="{BAA80F77-33D0-4C73-B07F-468E730BFDFF}" srcOrd="0" destOrd="0" parTransId="{DEE60A50-AE86-46BC-BC35-3026AF8A5B1D}" sibTransId="{D8862DA4-6492-40EF-9F59-16072305DF5A}"/>
    <dgm:cxn modelId="{36731BE4-C286-49EA-BEA7-F212765B79BD}" type="presOf" srcId="{655C6FF7-1A1C-4849-8AD7-88F85FCFA3E9}" destId="{F98FD106-9F7D-4235-B550-8378C3EA31F5}" srcOrd="0" destOrd="4" presId="urn:microsoft.com/office/officeart/2005/8/layout/hList6"/>
    <dgm:cxn modelId="{F77620E7-2186-4AE7-AD99-154441B08A59}" srcId="{B6CF8D91-0FF4-449E-B2C4-55FBE167A957}" destId="{F386EB46-AAEA-4C09-9DF0-EB6278519939}" srcOrd="0" destOrd="0" parTransId="{4AB76AF6-C2C1-4F27-A4F0-447E8FE80CE0}" sibTransId="{8983F60A-6A45-42C0-9F6C-6D39E9EDA720}"/>
    <dgm:cxn modelId="{684517FA-C1E7-47CB-B44B-1E2784CE2E6B}" type="presOf" srcId="{BAA80F77-33D0-4C73-B07F-468E730BFDFF}" destId="{F98FD106-9F7D-4235-B550-8378C3EA31F5}" srcOrd="0" destOrd="1" presId="urn:microsoft.com/office/officeart/2005/8/layout/hList6"/>
    <dgm:cxn modelId="{84D68D6C-9C25-4005-BD25-9040F2D0FBC9}" type="presParOf" srcId="{E6A7B0D0-D10C-4C47-A8BA-F396FA0A0A28}" destId="{F98FD106-9F7D-4235-B550-8378C3EA31F5}" srcOrd="0" destOrd="0" presId="urn:microsoft.com/office/officeart/2005/8/layout/hList6"/>
    <dgm:cxn modelId="{97C43DD3-3D74-48AA-93A4-FB1BDBFE71FD}" type="presParOf" srcId="{E6A7B0D0-D10C-4C47-A8BA-F396FA0A0A28}" destId="{B87B7CD6-BF2F-4F2A-881D-27E6B68A2F22}" srcOrd="1" destOrd="0" presId="urn:microsoft.com/office/officeart/2005/8/layout/hList6"/>
    <dgm:cxn modelId="{9800D313-4CBD-42F6-8720-5DE5F01253FC}" type="presParOf" srcId="{E6A7B0D0-D10C-4C47-A8BA-F396FA0A0A28}" destId="{87B3BFEE-E3AD-46BD-834E-D24411F5618E}" srcOrd="2" destOrd="0" presId="urn:microsoft.com/office/officeart/2005/8/layout/hList6"/>
    <dgm:cxn modelId="{AF289B77-AA08-4DC0-872E-EA583CEEA16D}" type="presParOf" srcId="{E6A7B0D0-D10C-4C47-A8BA-F396FA0A0A28}" destId="{BA14FDD5-E0BD-46C2-B5AC-5E07D5343D96}" srcOrd="3" destOrd="0" presId="urn:microsoft.com/office/officeart/2005/8/layout/hList6"/>
    <dgm:cxn modelId="{DF26C8C7-1A56-44B6-9F6F-3C8CCC71200F}" type="presParOf" srcId="{E6A7B0D0-D10C-4C47-A8BA-F396FA0A0A28}" destId="{F95EF09E-5F5B-4AD6-B79E-BF6CF3C97D17}" srcOrd="4" destOrd="0" presId="urn:microsoft.com/office/officeart/2005/8/layout/hList6"/>
    <dgm:cxn modelId="{CD003D40-A02F-4D5E-A936-8F4796DED422}" type="presParOf" srcId="{E6A7B0D0-D10C-4C47-A8BA-F396FA0A0A28}" destId="{92B084A6-8B0F-473A-A719-652B28405264}" srcOrd="5" destOrd="0" presId="urn:microsoft.com/office/officeart/2005/8/layout/hList6"/>
    <dgm:cxn modelId="{296F3CF1-3D98-45D2-BFDF-C552AAC423D8}" type="presParOf" srcId="{E6A7B0D0-D10C-4C47-A8BA-F396FA0A0A28}" destId="{E86203FB-E867-4D73-A227-3BEF3909BB8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610CD-37EF-43EC-A59B-C2FE85C3BEE5}">
      <dsp:nvSpPr>
        <dsp:cNvPr id="0" name=""/>
        <dsp:cNvSpPr/>
      </dsp:nvSpPr>
      <dsp:spPr>
        <a:xfrm>
          <a:off x="6507192" y="1587733"/>
          <a:ext cx="2838552" cy="28390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5C5FC-24AF-4B58-85E1-333DBBE7DAFC}">
      <dsp:nvSpPr>
        <dsp:cNvPr id="0" name=""/>
        <dsp:cNvSpPr/>
      </dsp:nvSpPr>
      <dsp:spPr>
        <a:xfrm>
          <a:off x="6601441" y="1682385"/>
          <a:ext cx="2650054" cy="2649772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Comparative</a:t>
          </a:r>
          <a:endParaRPr lang="nb-NO" sz="2500" kern="1200" dirty="0"/>
        </a:p>
      </dsp:txBody>
      <dsp:txXfrm>
        <a:off x="6980284" y="2060995"/>
        <a:ext cx="1892368" cy="1892552"/>
      </dsp:txXfrm>
    </dsp:sp>
    <dsp:sp modelId="{37E63018-21EF-46D6-B419-655F587ED998}">
      <dsp:nvSpPr>
        <dsp:cNvPr id="0" name=""/>
        <dsp:cNvSpPr/>
      </dsp:nvSpPr>
      <dsp:spPr>
        <a:xfrm rot="2700000">
          <a:off x="3576886" y="1591165"/>
          <a:ext cx="2831715" cy="2831715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A257A-290B-4F14-A637-B51710BCF09A}">
      <dsp:nvSpPr>
        <dsp:cNvPr id="0" name=""/>
        <dsp:cNvSpPr/>
      </dsp:nvSpPr>
      <dsp:spPr>
        <a:xfrm>
          <a:off x="3667716" y="1682385"/>
          <a:ext cx="2650054" cy="2649772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Tomorrow</a:t>
          </a:r>
          <a:endParaRPr lang="nb-NO" sz="2500" kern="1200" dirty="0"/>
        </a:p>
      </dsp:txBody>
      <dsp:txXfrm>
        <a:off x="4046559" y="2060995"/>
        <a:ext cx="1892368" cy="1892552"/>
      </dsp:txXfrm>
    </dsp:sp>
    <dsp:sp modelId="{F65F09C1-D682-4FE5-A81A-BD22AF6A9A91}">
      <dsp:nvSpPr>
        <dsp:cNvPr id="0" name=""/>
        <dsp:cNvSpPr/>
      </dsp:nvSpPr>
      <dsp:spPr>
        <a:xfrm rot="2700000">
          <a:off x="643161" y="1591165"/>
          <a:ext cx="2831715" cy="2831715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FB054-89A7-4947-BD75-479D73B55282}">
      <dsp:nvSpPr>
        <dsp:cNvPr id="0" name=""/>
        <dsp:cNvSpPr/>
      </dsp:nvSpPr>
      <dsp:spPr>
        <a:xfrm>
          <a:off x="733991" y="1682385"/>
          <a:ext cx="2650054" cy="2649772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Legislating</a:t>
          </a:r>
          <a:endParaRPr lang="nb-NO" sz="2500" kern="1200" dirty="0"/>
        </a:p>
      </dsp:txBody>
      <dsp:txXfrm>
        <a:off x="1112834" y="2060995"/>
        <a:ext cx="1892368" cy="1892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FD106-9F7D-4235-B550-8378C3EA31F5}">
      <dsp:nvSpPr>
        <dsp:cNvPr id="0" name=""/>
        <dsp:cNvSpPr/>
      </dsp:nvSpPr>
      <dsp:spPr>
        <a:xfrm rot="16200000">
          <a:off x="-1424839" y="1427250"/>
          <a:ext cx="5219570" cy="2365070"/>
        </a:xfrm>
        <a:prstGeom prst="flowChartManualOperati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Specificities  of H</a:t>
          </a:r>
          <a:r>
            <a:rPr lang="en-US" sz="1600" b="1" kern="1200" dirty="0"/>
            <a:t>2</a:t>
          </a:r>
          <a:r>
            <a:rPr lang="en-US" sz="2000" b="1" kern="1200" dirty="0"/>
            <a:t> &amp; regulating H</a:t>
          </a:r>
          <a:r>
            <a:rPr lang="en-US" sz="1600" b="1" kern="1200" dirty="0"/>
            <a:t>2</a:t>
          </a:r>
          <a:r>
            <a:rPr lang="en-US" sz="2000" b="1" kern="1200" dirty="0"/>
            <a:t> markets</a:t>
          </a:r>
          <a:endParaRPr lang="nb-NO" sz="20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H</a:t>
          </a:r>
          <a:r>
            <a:rPr lang="en-US" sz="1600" kern="1200" dirty="0">
              <a:solidFill>
                <a:schemeClr val="tx1"/>
              </a:solidFill>
            </a:rPr>
            <a:t>2</a:t>
          </a:r>
          <a:r>
            <a:rPr lang="en-US" sz="1900" kern="1200" dirty="0">
              <a:solidFill>
                <a:schemeClr val="tx1"/>
              </a:solidFill>
            </a:rPr>
            <a:t> vs methane</a:t>
          </a:r>
          <a:endParaRPr lang="nb-NO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Sector integration</a:t>
          </a:r>
          <a:endParaRPr lang="nb-NO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Still a market in the making</a:t>
          </a:r>
          <a:endParaRPr lang="nb-NO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The different segments of the H</a:t>
          </a:r>
          <a:r>
            <a:rPr lang="en-US" sz="1600" kern="1200" dirty="0">
              <a:solidFill>
                <a:schemeClr val="tx1"/>
              </a:solidFill>
            </a:rPr>
            <a:t>2 </a:t>
          </a:r>
          <a:r>
            <a:rPr lang="en-US" sz="1900" kern="1200" dirty="0">
              <a:solidFill>
                <a:schemeClr val="tx1"/>
              </a:solidFill>
            </a:rPr>
            <a:t>supply chains</a:t>
          </a:r>
          <a:endParaRPr lang="nb-NO" sz="1900" kern="1200" dirty="0">
            <a:solidFill>
              <a:schemeClr val="tx1"/>
            </a:solidFill>
          </a:endParaRPr>
        </a:p>
      </dsp:txBody>
      <dsp:txXfrm rot="5400000">
        <a:off x="2411" y="1043914"/>
        <a:ext cx="2365070" cy="3131742"/>
      </dsp:txXfrm>
    </dsp:sp>
    <dsp:sp modelId="{87B3BFEE-E3AD-46BD-834E-D24411F5618E}">
      <dsp:nvSpPr>
        <dsp:cNvPr id="0" name=""/>
        <dsp:cNvSpPr/>
      </dsp:nvSpPr>
      <dsp:spPr>
        <a:xfrm rot="16200000">
          <a:off x="1117611" y="1427250"/>
          <a:ext cx="5219570" cy="2365070"/>
        </a:xfrm>
        <a:prstGeom prst="flowChartManualOperation">
          <a:avLst/>
        </a:prstGeom>
        <a:solidFill>
          <a:schemeClr val="accent3">
            <a:shade val="50000"/>
            <a:hueOff val="87913"/>
            <a:satOff val="24315"/>
            <a:lumOff val="16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Legislative constraints</a:t>
          </a:r>
          <a:endParaRPr lang="nb-NO" sz="20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EU harmonization and IEM</a:t>
          </a:r>
          <a:endParaRPr lang="nb-NO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Outside of the EU</a:t>
          </a:r>
          <a:endParaRPr lang="nb-NO" sz="1800" kern="1200" dirty="0">
            <a:solidFill>
              <a:schemeClr val="tx1"/>
            </a:solidFill>
          </a:endParaRPr>
        </a:p>
      </dsp:txBody>
      <dsp:txXfrm rot="5400000">
        <a:off x="2544861" y="1043914"/>
        <a:ext cx="2365070" cy="3131742"/>
      </dsp:txXfrm>
    </dsp:sp>
    <dsp:sp modelId="{F95EF09E-5F5B-4AD6-B79E-BF6CF3C97D17}">
      <dsp:nvSpPr>
        <dsp:cNvPr id="0" name=""/>
        <dsp:cNvSpPr/>
      </dsp:nvSpPr>
      <dsp:spPr>
        <a:xfrm rot="16200000">
          <a:off x="3660062" y="1427250"/>
          <a:ext cx="5219570" cy="2365070"/>
        </a:xfrm>
        <a:prstGeom prst="flowChartManualOperation">
          <a:avLst/>
        </a:prstGeom>
        <a:solidFill>
          <a:schemeClr val="accent3">
            <a:shade val="50000"/>
            <a:hueOff val="175826"/>
            <a:satOff val="48629"/>
            <a:lumOff val="33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Legislative  drafting approaches applied to H</a:t>
          </a:r>
          <a:r>
            <a:rPr lang="en-US" sz="1600" b="1" kern="1200" dirty="0"/>
            <a:t>2</a:t>
          </a:r>
          <a:endParaRPr lang="nb-NO" sz="16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Substantive: </a:t>
          </a:r>
          <a:r>
            <a:rPr lang="en-GB" sz="1900" kern="1200" dirty="0">
              <a:solidFill>
                <a:schemeClr val="tx1"/>
              </a:solidFill>
            </a:rPr>
            <a:t>objectives, structuring principles, scope of application, etc.</a:t>
          </a:r>
          <a:endParaRPr lang="nb-NO" sz="1900" kern="1200" dirty="0">
            <a:solidFill>
              <a:schemeClr val="tx1"/>
            </a:solidFill>
          </a:endParaRPr>
        </a:p>
      </dsp:txBody>
      <dsp:txXfrm rot="5400000">
        <a:off x="5087312" y="1043914"/>
        <a:ext cx="2365070" cy="3131742"/>
      </dsp:txXfrm>
    </dsp:sp>
    <dsp:sp modelId="{E86203FB-E867-4D73-A227-3BEF3909BB84}">
      <dsp:nvSpPr>
        <dsp:cNvPr id="0" name=""/>
        <dsp:cNvSpPr/>
      </dsp:nvSpPr>
      <dsp:spPr>
        <a:xfrm rot="16200000">
          <a:off x="6202513" y="1427250"/>
          <a:ext cx="5219570" cy="2365070"/>
        </a:xfrm>
        <a:prstGeom prst="flowChartManualOperation">
          <a:avLst/>
        </a:prstGeom>
        <a:solidFill>
          <a:schemeClr val="accent3">
            <a:shade val="50000"/>
            <a:hueOff val="87913"/>
            <a:satOff val="24315"/>
            <a:lumOff val="16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Methodology</a:t>
          </a:r>
          <a:endParaRPr lang="nb-NO" sz="20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 err="1">
              <a:solidFill>
                <a:schemeClr val="tx1"/>
              </a:solidFill>
            </a:rPr>
            <a:t>Builds</a:t>
          </a:r>
          <a:r>
            <a:rPr lang="nb-NO" sz="1600" kern="1200" dirty="0">
              <a:solidFill>
                <a:schemeClr val="tx1"/>
              </a:solidFill>
            </a:rPr>
            <a:t> on </a:t>
          </a:r>
          <a:r>
            <a:rPr lang="nb-NO" sz="1600" kern="1200" dirty="0" err="1">
              <a:solidFill>
                <a:schemeClr val="tx1"/>
              </a:solidFill>
            </a:rPr>
            <a:t>theories</a:t>
          </a:r>
          <a:r>
            <a:rPr lang="nb-NO" sz="1600" kern="1200" dirty="0">
              <a:solidFill>
                <a:schemeClr val="tx1"/>
              </a:solidFill>
            </a:rPr>
            <a:t> of </a:t>
          </a:r>
          <a:r>
            <a:rPr lang="nb-NO" sz="1600" kern="1200" dirty="0" err="1">
              <a:solidFill>
                <a:schemeClr val="tx1"/>
              </a:solidFill>
            </a:rPr>
            <a:t>good</a:t>
          </a:r>
          <a:r>
            <a:rPr lang="nb-NO" sz="1600" kern="1200" dirty="0">
              <a:solidFill>
                <a:schemeClr val="tx1"/>
              </a:solidFill>
            </a:rPr>
            <a:t> </a:t>
          </a:r>
          <a:r>
            <a:rPr lang="nb-NO" sz="1600" kern="1200" dirty="0" err="1">
              <a:solidFill>
                <a:schemeClr val="tx1"/>
              </a:solidFill>
            </a:rPr>
            <a:t>quality</a:t>
          </a:r>
          <a:r>
            <a:rPr lang="nb-NO" sz="1600" kern="1200" dirty="0">
              <a:solidFill>
                <a:schemeClr val="tx1"/>
              </a:solidFill>
            </a:rPr>
            <a:t> </a:t>
          </a:r>
          <a:r>
            <a:rPr lang="nb-NO" sz="1600" kern="1200" dirty="0" err="1">
              <a:solidFill>
                <a:schemeClr val="tx1"/>
              </a:solidFill>
            </a:rPr>
            <a:t>legislation</a:t>
          </a:r>
          <a:r>
            <a:rPr lang="nb-NO" sz="1600" kern="1200" dirty="0">
              <a:solidFill>
                <a:schemeClr val="tx1"/>
              </a:solidFill>
            </a:rPr>
            <a:t> </a:t>
          </a:r>
          <a:r>
            <a:rPr lang="nb-NO" sz="1600" kern="1200" dirty="0" err="1">
              <a:solidFill>
                <a:schemeClr val="tx1"/>
              </a:solidFill>
            </a:rPr>
            <a:t>drafting</a:t>
          </a:r>
          <a:r>
            <a:rPr lang="nb-NO" sz="1600" kern="1200" dirty="0">
              <a:solidFill>
                <a:schemeClr val="tx1"/>
              </a:solidFill>
            </a:rPr>
            <a:t> (cf. </a:t>
          </a:r>
          <a:r>
            <a:rPr lang="en-US" sz="1600" kern="1200" dirty="0">
              <a:solidFill>
                <a:schemeClr val="tx1"/>
              </a:solidFill>
            </a:rPr>
            <a:t>legislation studies, </a:t>
          </a:r>
          <a:r>
            <a:rPr lang="en-US" sz="1600" kern="1200" dirty="0" err="1">
              <a:solidFill>
                <a:schemeClr val="tx1"/>
              </a:solidFill>
            </a:rPr>
            <a:t>legisprudence</a:t>
          </a:r>
          <a:r>
            <a:rPr lang="en-US" sz="1600" kern="1200" dirty="0">
              <a:solidFill>
                <a:schemeClr val="tx1"/>
              </a:solidFill>
            </a:rPr>
            <a:t>), better regulation principles, enforcement theories</a:t>
          </a:r>
          <a:endParaRPr lang="nb-NO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>
              <a:solidFill>
                <a:schemeClr val="tx1"/>
              </a:solidFill>
            </a:rPr>
            <a:t>Comparative </a:t>
          </a:r>
          <a:r>
            <a:rPr lang="nb-NO" sz="1600" kern="1200" dirty="0" err="1">
              <a:solidFill>
                <a:schemeClr val="tx1"/>
              </a:solidFill>
            </a:rPr>
            <a:t>approach</a:t>
          </a:r>
          <a:r>
            <a:rPr lang="nb-NO" sz="1600" kern="1200" dirty="0">
              <a:solidFill>
                <a:schemeClr val="tx1"/>
              </a:solidFill>
            </a:rPr>
            <a:t>: </a:t>
          </a:r>
          <a:r>
            <a:rPr lang="nb-NO" sz="1600" kern="1200" dirty="0" err="1">
              <a:solidFill>
                <a:schemeClr val="tx1"/>
              </a:solidFill>
            </a:rPr>
            <a:t>drafting</a:t>
          </a:r>
          <a:r>
            <a:rPr lang="nb-NO" sz="1600" kern="1200" dirty="0">
              <a:solidFill>
                <a:schemeClr val="tx1"/>
              </a:solidFill>
            </a:rPr>
            <a:t> EU </a:t>
          </a:r>
          <a:r>
            <a:rPr lang="nb-NO" sz="1600" kern="1200" dirty="0" err="1">
              <a:solidFill>
                <a:schemeClr val="tx1"/>
              </a:solidFill>
            </a:rPr>
            <a:t>law</a:t>
          </a:r>
          <a:r>
            <a:rPr lang="nb-NO" sz="1600" kern="1200" dirty="0">
              <a:solidFill>
                <a:schemeClr val="tx1"/>
              </a:solidFill>
            </a:rPr>
            <a:t> vs. </a:t>
          </a:r>
          <a:r>
            <a:rPr lang="nb-NO" sz="1600" kern="1200" dirty="0" err="1">
              <a:solidFill>
                <a:schemeClr val="tx1"/>
              </a:solidFill>
            </a:rPr>
            <a:t>national</a:t>
          </a:r>
          <a:r>
            <a:rPr lang="nb-NO" sz="1600" kern="1200" dirty="0">
              <a:solidFill>
                <a:schemeClr val="tx1"/>
              </a:solidFill>
            </a:rPr>
            <a:t> </a:t>
          </a:r>
          <a:r>
            <a:rPr lang="nb-NO" sz="1600" kern="1200" dirty="0" err="1">
              <a:solidFill>
                <a:schemeClr val="tx1"/>
              </a:solidFill>
            </a:rPr>
            <a:t>law</a:t>
          </a:r>
          <a:r>
            <a:rPr lang="nb-NO" sz="1600" kern="1200" dirty="0">
              <a:solidFill>
                <a:schemeClr val="tx1"/>
              </a:solidFill>
            </a:rPr>
            <a:t>. Legal </a:t>
          </a:r>
          <a:r>
            <a:rPr lang="nb-NO" sz="1600" kern="1200" dirty="0" err="1">
              <a:solidFill>
                <a:schemeClr val="tx1"/>
              </a:solidFill>
            </a:rPr>
            <a:t>tradition</a:t>
          </a:r>
          <a:r>
            <a:rPr lang="nb-NO" sz="1600" kern="1200" dirty="0">
              <a:solidFill>
                <a:schemeClr val="tx1"/>
              </a:solidFill>
            </a:rPr>
            <a:t> in different legal systems</a:t>
          </a:r>
        </a:p>
      </dsp:txBody>
      <dsp:txXfrm rot="5400000">
        <a:off x="7629763" y="1043914"/>
        <a:ext cx="2365070" cy="3131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47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61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51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22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NorthWind webinar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AB43AF-848B-472D-B357-E2CD7414DCE2}" type="datetime1">
              <a:rPr lang="en-US" smtClean="0"/>
              <a:t>12/1/2025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Catherine Banet, Associate Professor, UiO</a:t>
            </a:r>
          </a:p>
        </p:txBody>
      </p:sp>
    </p:spTree>
    <p:extLst>
      <p:ext uri="{BB962C8B-B14F-4D97-AF65-F5344CB8AC3E}">
        <p14:creationId xmlns:p14="http://schemas.microsoft.com/office/powerpoint/2010/main" val="268269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Sen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569646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pic>
        <p:nvPicPr>
          <p:cNvPr id="2" name="Graphic 1" descr="Logo university of oslo">
            <a:extLst>
              <a:ext uri="{FF2B5EF4-FFF2-40B4-BE49-F238E27FC236}">
                <a16:creationId xmlns:a16="http://schemas.microsoft.com/office/drawing/2014/main" id="{BC8C3784-B5FD-49B3-9C28-6724C0B2AB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1" y="6102564"/>
            <a:ext cx="1452651" cy="383961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kapforHvit, kapfor1, kapfor4, kapfor5, kapfor6, kapfor7</a:t>
            </a:r>
            <a:endParaRPr lang="en-GB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addin_colorbox</a:t>
            </a:r>
            <a:endParaRPr lang="en-GB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addin_title</a:t>
            </a:r>
            <a:endParaRPr lang="en-GB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addin_text</a:t>
            </a:r>
            <a:endParaRPr lang="en-GB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addin_image</a:t>
            </a:r>
            <a:endParaRPr lang="en-GB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en-GB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addin_logo</a:t>
            </a:r>
            <a:endParaRPr lang="en-GB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GB" dirty="0"/>
              <a:t>Headline / </a:t>
            </a:r>
            <a:r>
              <a:rPr lang="en-GB" dirty="0" err="1"/>
              <a:t>Center</a:t>
            </a:r>
            <a:r>
              <a:rPr lang="en-GB" dirty="0"/>
              <a:t>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1FDE7BE-01BA-415D-95A3-1A4BC1180C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 noProof="0" dirty="0"/>
              <a:t>Name Surname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8584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University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65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GB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2545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Senter Picture,log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22" name="Graphic 21" descr="Logo university of oslo">
            <a:extLst>
              <a:ext uri="{FF2B5EF4-FFF2-40B4-BE49-F238E27FC236}">
                <a16:creationId xmlns:a16="http://schemas.microsoft.com/office/drawing/2014/main" id="{5300B464-3405-48B3-8DC7-C4DA5F368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6140468"/>
            <a:ext cx="774244" cy="20464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C0B916-B8B5-48D7-8BE8-ACB646AE6F5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187702" y="6062665"/>
            <a:ext cx="1033463" cy="46196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E6231B-1C42-4AEC-9D9E-5D1356315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53610" y="6062664"/>
            <a:ext cx="1033463" cy="461962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addin_colorbox</a:t>
            </a:r>
            <a:endParaRPr lang="en-GB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addin_title</a:t>
            </a:r>
            <a:endParaRPr lang="en-GB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addin_text</a:t>
            </a:r>
            <a:endParaRPr lang="en-GB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addin_image</a:t>
            </a:r>
            <a:endParaRPr lang="en-GB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en-GB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addin_logo</a:t>
            </a:r>
            <a:endParaRPr lang="en-GB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0565CF8F-BC70-4D87-A510-A9177C61FC03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kapforHvit, kapfor1, kapfor4, kapfor5, kapfor6, kapfor7</a:t>
            </a:r>
            <a:endParaRPr lang="en-GB" dirty="0"/>
          </a:p>
        </p:txBody>
      </p:sp>
      <p:sp>
        <p:nvSpPr>
          <p:cNvPr id="24" name="Title 5">
            <a:extLst>
              <a:ext uri="{FF2B5EF4-FFF2-40B4-BE49-F238E27FC236}">
                <a16:creationId xmlns:a16="http://schemas.microsoft.com/office/drawing/2014/main" id="{6EB2BA06-7D63-45DB-A644-9D71477BD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093717" cy="107628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GB"/>
              <a:t>Headline / Center name</a:t>
            </a:r>
            <a:endParaRPr lang="en-GB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5D7EEC28-9D50-46B0-840F-B57A95CD53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282617"/>
            <a:ext cx="6097120" cy="1705095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 noProof="0"/>
              <a:t>Name Surname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8584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University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65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GB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6875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86DFC-6D9E-4FB6-B1CC-86DCB758B4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96BDF-6D78-418D-90CE-A3E480A063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5251F420-7306-4E7C-A79E-F31A38F7D39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en-GB"/>
              <a:t>Point A</a:t>
            </a:r>
          </a:p>
          <a:p>
            <a:pPr lvl="0"/>
            <a:r>
              <a:rPr lang="en-GB"/>
              <a:t>Point B</a:t>
            </a:r>
          </a:p>
          <a:p>
            <a:pPr lvl="0"/>
            <a:r>
              <a:rPr lang="en-GB"/>
              <a:t>Point C</a:t>
            </a:r>
          </a:p>
          <a:p>
            <a:pPr lvl="0"/>
            <a:r>
              <a:rPr lang="en-GB"/>
              <a:t>Point 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217D3C-2F94-4776-940F-B66CAEAA73C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A18538-81E2-4F00-BA84-3C9F8A64B91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GB"/>
              <a:t>Page </a:t>
            </a:r>
            <a:fld id="{5251F420-7306-4E7C-A79E-F31A38F7D39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en-GB" noProof="0"/>
              <a:t>Point A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7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en-GB" noProof="0"/>
              <a:t>Point B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en-GB" noProof="0"/>
              <a:t>Point C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3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en-GB" noProof="0"/>
              <a:t>Point D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en-GB" noProof="0"/>
              <a:t>Point 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en-GB" noProof="0"/>
              <a:t>Point F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insert – Picture – this device– to add or change the picture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56754-BC1F-4AFB-8AED-B7CF1564DFA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5A29817-1D23-4F45-B57C-D72EAB6395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5251F420-7306-4E7C-A79E-F31A38F7D39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sid1, sid2, sid3, sid4</a:t>
            </a:r>
            <a:endParaRPr lang="en-GB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addin_colorbox</a:t>
            </a:r>
            <a:endParaRPr lang="en-GB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addin_title</a:t>
            </a:r>
            <a:endParaRPr lang="en-GB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addin_text</a:t>
            </a:r>
            <a:endParaRPr lang="en-GB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addin_image</a:t>
            </a:r>
            <a:endParaRPr lang="en-GB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en-GB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addin_logo</a:t>
            </a:r>
            <a:endParaRPr lang="en-GB" dirty="0"/>
          </a:p>
        </p:txBody>
      </p:sp>
      <p:sp>
        <p:nvSpPr>
          <p:cNvPr id="18" name="Text Placeholder 20" descr="Logo university of oslo">
            <a:extLst>
              <a:ext uri="{FF2B5EF4-FFF2-40B4-BE49-F238E27FC236}">
                <a16:creationId xmlns:a16="http://schemas.microsoft.com/office/drawing/2014/main" id="{78331A89-C566-4692-9795-947C86498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insert – Picture – this device– to add or change the picture</a:t>
            </a:r>
          </a:p>
          <a:p>
            <a:endParaRPr lang="en-GB" dirty="0"/>
          </a:p>
        </p:txBody>
      </p:sp>
      <p:sp>
        <p:nvSpPr>
          <p:cNvPr id="21" name="Text Placeholder 20" descr="Logo university of oslo">
            <a:extLst>
              <a:ext uri="{FF2B5EF4-FFF2-40B4-BE49-F238E27FC236}">
                <a16:creationId xmlns:a16="http://schemas.microsoft.com/office/drawing/2014/main" id="{3A7958F3-5218-4366-80FC-02B2FD0D92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sitk1, sitk2, sitk3</a:t>
            </a:r>
            <a:endParaRPr lang="en-GB" dirty="0"/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addin_colorbox</a:t>
            </a:r>
            <a:endParaRPr lang="en-GB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addin_title</a:t>
            </a:r>
            <a:endParaRPr lang="en-GB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addin_text</a:t>
            </a:r>
            <a:endParaRPr lang="en-GB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addin_image</a:t>
            </a:r>
            <a:endParaRPr lang="en-GB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en-GB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en-GB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sitk1, sitk2, sitk3</a:t>
            </a:r>
            <a:endParaRPr lang="en-GB" dirty="0"/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addin_colorbox</a:t>
            </a:r>
            <a:endParaRPr lang="en-GB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addin_title</a:t>
            </a:r>
            <a:endParaRPr lang="en-GB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addin_text</a:t>
            </a:r>
            <a:endParaRPr lang="en-GB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addin_image</a:t>
            </a:r>
            <a:endParaRPr lang="en-GB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en-GB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GB" noProof="0"/>
              <a:t>Quote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box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7832A-C200-4F7E-AF3E-D40604841FC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8FA56-4D7C-4979-BB98-B74CBD5F52E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GB"/>
              <a:t>Page </a:t>
            </a:r>
            <a:fld id="{5251F420-7306-4E7C-A79E-F31A38F7D39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8B0F07D4-E137-450A-A399-427F7D47525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kapforHvit, gronn, halv1, halv2, halv5, halv7</a:t>
            </a:r>
            <a:endParaRPr lang="en-GB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9761E957-F0CF-4ED4-8E8C-AFE74B2607CC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addin_colorbox</a:t>
            </a:r>
            <a:endParaRPr lang="en-GB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D120309-D0E9-4B2D-83AB-98B0994003A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addin_title</a:t>
            </a:r>
            <a:endParaRPr lang="en-GB" dirty="0"/>
          </a:p>
        </p:txBody>
      </p:sp>
      <p:sp>
        <p:nvSpPr>
          <p:cNvPr id="13" name="addin_text" hidden="1">
            <a:extLst>
              <a:ext uri="{FF2B5EF4-FFF2-40B4-BE49-F238E27FC236}">
                <a16:creationId xmlns:a16="http://schemas.microsoft.com/office/drawing/2014/main" id="{2FE70167-8B95-4B7D-B4C2-8256CD84C13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addin_text</a:t>
            </a:r>
            <a:endParaRPr lang="en-GB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1D7ED362-5A13-4207-A4AC-5129417866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addin_image</a:t>
            </a:r>
            <a:endParaRPr lang="en-GB" dirty="0"/>
          </a:p>
        </p:txBody>
      </p:sp>
      <p:sp>
        <p:nvSpPr>
          <p:cNvPr id="15" name="addin_grouplist" hidden="1">
            <a:extLst>
              <a:ext uri="{FF2B5EF4-FFF2-40B4-BE49-F238E27FC236}">
                <a16:creationId xmlns:a16="http://schemas.microsoft.com/office/drawing/2014/main" id="{029ACE22-851C-4C97-B1E3-EA848D5944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en-GB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EFB2C001-E71D-4B8A-BAF5-211DE2ADC30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addin_logo</a:t>
            </a:r>
            <a:endParaRPr lang="en-GB" dirty="0"/>
          </a:p>
        </p:txBody>
      </p:sp>
      <p:sp>
        <p:nvSpPr>
          <p:cNvPr id="17" name="addin_fillplaceholders" hidden="1">
            <a:extLst>
              <a:ext uri="{FF2B5EF4-FFF2-40B4-BE49-F238E27FC236}">
                <a16:creationId xmlns:a16="http://schemas.microsoft.com/office/drawing/2014/main" id="{9DBF4DD5-759D-4A79-A2D4-EE39820097C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addin_fillplaceholders</a:t>
            </a:r>
            <a:endParaRPr lang="en-GB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76F86FE6-0CB7-4301-BAD6-3B7985B4B9E1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addin_background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6CCB20-1FDA-476C-ABED-9935789F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F5C773A-A4EB-4EF6-ADC2-2E8B749815D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B95D2E9-734C-4FC0-B35A-0D937B2F7D06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360044" y="1757499"/>
            <a:ext cx="11471910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534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es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B79B2-2B36-4C4F-8B4A-5CE97327C93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1AEDF-947D-4C51-A230-4B0365289C6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GB"/>
              <a:t>Page </a:t>
            </a:r>
            <a:fld id="{5251F420-7306-4E7C-A79E-F31A38F7D39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8EE8D69B-D05C-4140-B965-14257659E6C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kapforHvit, gronn, halv1, halv2, halv5, halv7</a:t>
            </a:r>
            <a:endParaRPr lang="en-GB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007ECC18-4A3A-4AA0-A5C4-003EA9FF12F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addin_colorbox</a:t>
            </a:r>
            <a:endParaRPr lang="en-GB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B3B1CE5A-F857-45B3-A14A-C0B5E7F5BFD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addin_title</a:t>
            </a:r>
            <a:endParaRPr lang="en-GB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F085CD2E-F309-4B1F-AA08-F52541024FCD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addin_text</a:t>
            </a:r>
            <a:endParaRPr lang="en-GB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0515C115-0F8F-470A-A056-D08CA976895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addin_image</a:t>
            </a:r>
            <a:endParaRPr lang="en-GB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B3D55F31-0565-4E8F-B604-665BF7DEB698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en-GB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8E21DA72-C57D-45FD-BBC8-1D03B1910EC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addin_logo</a:t>
            </a:r>
            <a:endParaRPr lang="en-GB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AED6A724-C27D-4094-A0A5-85EE3334AE13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addin_fillplaceholders</a:t>
            </a:r>
            <a:endParaRPr lang="en-GB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15D4562-DF9B-4FA5-8EAD-3426A0687580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addin_background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FFF291-2AA0-4BB4-9048-55C0673B9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2F09F39-CF72-463A-942D-EA0823F8FBD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F3CCC1C9-35ED-4803-A97A-49AF55FD04E5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60046" y="1757499"/>
            <a:ext cx="5489213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87D0F46-E821-4168-ADA3-054EFE572AF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82726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9E9264E-B34A-4045-8D48-7A5F1E1711F3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6342742" y="1757499"/>
            <a:ext cx="5489213" cy="4301395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630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FC538-4B47-4FE9-9556-278912EBB00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4E285-6038-4E35-AA24-93DE3457633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GB"/>
              <a:t>Page </a:t>
            </a:r>
            <a:fld id="{5251F420-7306-4E7C-A79E-F31A38F7D39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B4155695-BE1A-4664-B8FB-8C5921CB632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kapforHvit, gronn, halv1, halv2, halv5, halv7</a:t>
            </a:r>
            <a:endParaRPr lang="en-GB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8539A85-8CFB-401E-AB18-0E54E8B5D60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addin_colorbox</a:t>
            </a:r>
            <a:endParaRPr lang="en-GB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26363B7C-B488-4C5C-84D1-9FAF14DC8F1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addin_title</a:t>
            </a:r>
            <a:endParaRPr lang="en-GB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42BE0AE4-A597-4F4E-92DC-BFA0770F4BAE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addin_text</a:t>
            </a:r>
            <a:endParaRPr lang="en-GB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B6F58BDF-8AEE-4955-BBF4-E9E5266EC509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addin_image</a:t>
            </a:r>
            <a:endParaRPr lang="en-GB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91D41CA0-DE09-4475-8FA3-0DC5087A81E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en-GB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C2A355A4-7A15-4FE3-A009-271311DC7ED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addin_logo</a:t>
            </a:r>
            <a:endParaRPr lang="en-GB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F57E1C2F-1B8B-46B7-8303-D4E7B5270EC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addin_fillplaceholders</a:t>
            </a:r>
            <a:endParaRPr lang="en-GB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21383FF9-2710-4025-8692-531BB56134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addin_background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321C4D-3F4F-41B3-B0DB-1803EADBE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E05A797-AB0A-4E2F-BA34-4BB630E90D9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2A58449D-8760-4F98-B6A9-97544C90A202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F165FD8-671C-4A21-A7A4-BB747E67E1A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B075339-ABA2-422D-A371-326F845B774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Photo credit /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937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5C8A5-7299-4154-B01A-CDF5B733275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439D-D17B-475A-8193-F8109FACE96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/>
              <a:t>Page </a:t>
            </a:r>
            <a:fld id="{5251F420-7306-4E7C-A79E-F31A38F7D39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0194971C-0329-4F52-8335-282FE14C8DE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kapforHvit, gronn, halv1, halv2, halv5, halv7</a:t>
            </a:r>
            <a:endParaRPr lang="en-GB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CFF11A1-F543-4194-835D-404A10DF30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addin_colorbox</a:t>
            </a:r>
            <a:endParaRPr lang="en-GB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9B1CC51A-7AE5-4FA2-AA87-F4982FC5E88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addin_title</a:t>
            </a:r>
            <a:endParaRPr lang="en-GB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5A00BE4F-0A4C-496E-8375-3AA8A969733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addin_text</a:t>
            </a:r>
            <a:endParaRPr lang="en-GB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D1A21879-80F1-4BB7-B3CD-95A5A77FC84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addin_image</a:t>
            </a:r>
            <a:endParaRPr lang="en-GB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3925FC53-47C3-45AB-889B-342F12F5DCD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en-GB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51D6CA62-BB69-4B46-84C8-0B2574DA4D5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addin_logo</a:t>
            </a:r>
            <a:endParaRPr lang="en-GB" dirty="0"/>
          </a:p>
        </p:txBody>
      </p:sp>
      <p:sp>
        <p:nvSpPr>
          <p:cNvPr id="15" name="addin_fillplaceholders" hidden="1">
            <a:extLst>
              <a:ext uri="{FF2B5EF4-FFF2-40B4-BE49-F238E27FC236}">
                <a16:creationId xmlns:a16="http://schemas.microsoft.com/office/drawing/2014/main" id="{E981E5EB-A2E9-44B7-A226-B1746865AE4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addin_fillplaceholders</a:t>
            </a:r>
            <a:endParaRPr lang="en-GB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7AB90A2E-8D10-4FC7-AF89-61906FC55DA1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addin_background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F71459-FADF-411C-A77D-557F5E53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D19BC37-2D11-4C65-B4AC-384D505352B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421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boxes with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59CDE-097F-4AD1-8202-1C8557143B7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B0D35-1F56-48D2-95A5-1514CE438CB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r>
              <a:rPr lang="en-GB"/>
              <a:t>Page </a:t>
            </a:r>
            <a:fld id="{5251F420-7306-4E7C-A79E-F31A38F7D39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32C8EE54-9B0D-4B79-9D82-A1E0F686962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kapforHvit, gronn, halv1, halv2, halv5, halv7</a:t>
            </a:r>
            <a:endParaRPr lang="en-GB" dirty="0"/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B82D5ED9-CB3C-477F-8724-8DD96FD91E9C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addin_colorbox</a:t>
            </a:r>
            <a:endParaRPr lang="en-GB" dirty="0"/>
          </a:p>
        </p:txBody>
      </p:sp>
      <p:sp>
        <p:nvSpPr>
          <p:cNvPr id="18" name="addin_title" hidden="1">
            <a:extLst>
              <a:ext uri="{FF2B5EF4-FFF2-40B4-BE49-F238E27FC236}">
                <a16:creationId xmlns:a16="http://schemas.microsoft.com/office/drawing/2014/main" id="{300F6049-8EFD-46AE-8A84-54F26B4038C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addin_title</a:t>
            </a:r>
            <a:endParaRPr lang="en-GB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0522845B-C006-450E-89EB-08BB06B87828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addin_text</a:t>
            </a:r>
            <a:endParaRPr lang="en-GB" dirty="0"/>
          </a:p>
        </p:txBody>
      </p:sp>
      <p:sp>
        <p:nvSpPr>
          <p:cNvPr id="23" name="addin_image" hidden="1">
            <a:extLst>
              <a:ext uri="{FF2B5EF4-FFF2-40B4-BE49-F238E27FC236}">
                <a16:creationId xmlns:a16="http://schemas.microsoft.com/office/drawing/2014/main" id="{E89DA638-14D3-4166-A435-8095A5F319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addin_image</a:t>
            </a:r>
            <a:endParaRPr lang="en-GB" dirty="0"/>
          </a:p>
        </p:txBody>
      </p:sp>
      <p:sp>
        <p:nvSpPr>
          <p:cNvPr id="24" name="addin_grouplist" hidden="1">
            <a:extLst>
              <a:ext uri="{FF2B5EF4-FFF2-40B4-BE49-F238E27FC236}">
                <a16:creationId xmlns:a16="http://schemas.microsoft.com/office/drawing/2014/main" id="{83A26315-8A6C-4548-9F83-EF45A03732FE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en-GB" dirty="0"/>
          </a:p>
        </p:txBody>
      </p:sp>
      <p:sp>
        <p:nvSpPr>
          <p:cNvPr id="25" name="addin_logo" hidden="1">
            <a:extLst>
              <a:ext uri="{FF2B5EF4-FFF2-40B4-BE49-F238E27FC236}">
                <a16:creationId xmlns:a16="http://schemas.microsoft.com/office/drawing/2014/main" id="{B5EC4DFB-B4AF-4B6C-8E54-4C52C11727C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addin_logo</a:t>
            </a:r>
            <a:endParaRPr lang="en-GB" dirty="0"/>
          </a:p>
        </p:txBody>
      </p:sp>
      <p:sp>
        <p:nvSpPr>
          <p:cNvPr id="31" name="addin_fillplaceholders" hidden="1">
            <a:extLst>
              <a:ext uri="{FF2B5EF4-FFF2-40B4-BE49-F238E27FC236}">
                <a16:creationId xmlns:a16="http://schemas.microsoft.com/office/drawing/2014/main" id="{FDB0ED79-57BA-48A9-BB7E-62AF66AE973A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addin_fillplaceholders</a:t>
            </a:r>
            <a:endParaRPr lang="en-GB" dirty="0"/>
          </a:p>
        </p:txBody>
      </p:sp>
      <p:sp>
        <p:nvSpPr>
          <p:cNvPr id="32" name="addin_background" hidden="1">
            <a:extLst>
              <a:ext uri="{FF2B5EF4-FFF2-40B4-BE49-F238E27FC236}">
                <a16:creationId xmlns:a16="http://schemas.microsoft.com/office/drawing/2014/main" id="{C6DF99F2-4135-4EB0-96B1-7678770752BF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addin_background</a:t>
            </a:r>
            <a:endParaRPr lang="en-GB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D6B678E-A514-4695-B678-C0C18414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F0EAFA10-98AD-49D7-88BB-97F335737B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D69D784-A4FE-4271-AE58-08A2AE66458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634CB259-4450-4F60-B7BA-380DD43269F7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684E96C6-0470-4074-AC9F-1FC73CE726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7FB00B90-DA0D-4B01-9928-BA649455C37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8E83328-4435-4864-AA60-994FC2DEB241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823D0DA-76A7-476A-B124-3E5F54C018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F61A1E0-4003-4DD2-A44A-26DAA13DFC9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A17CE78D-9F42-42A9-AF0F-95E87C8F7E2A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35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Senter content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pic>
        <p:nvPicPr>
          <p:cNvPr id="2" name="Graphic 1" descr="Logo university of oslo">
            <a:extLst>
              <a:ext uri="{FF2B5EF4-FFF2-40B4-BE49-F238E27FC236}">
                <a16:creationId xmlns:a16="http://schemas.microsoft.com/office/drawing/2014/main" id="{BC8C3784-B5FD-49B3-9C28-6724C0B2AB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1" y="6102564"/>
            <a:ext cx="1452651" cy="383961"/>
          </a:xfrm>
          <a:prstGeom prst="rect">
            <a:avLst/>
          </a:prstGeom>
        </p:spPr>
      </p:pic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addin_colorbox</a:t>
            </a:r>
            <a:endParaRPr lang="en-GB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addin_title</a:t>
            </a:r>
            <a:endParaRPr lang="en-GB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addin_text</a:t>
            </a:r>
            <a:endParaRPr lang="en-GB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addin_image</a:t>
            </a:r>
            <a:endParaRPr lang="en-GB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en-GB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addin_logo</a:t>
            </a:r>
            <a:endParaRPr lang="en-GB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77A74EE8-1B31-4BB6-A484-E679ECF1AF82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kapforHvit, kapfor1, kapfor4, kapfor5, kapfor6, kapfor7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GB"/>
              <a:t>Headline / Center name</a:t>
            </a:r>
            <a:endParaRPr lang="en-GB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1FDE7BE-01BA-415D-95A3-1A4BC1180C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 noProof="0"/>
              <a:t>Name Surname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8584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University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65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GB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98898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3F8EC-435C-4B71-B75E-816E331B740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C78E7-5B5A-4EE3-B029-42635C54C96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GB"/>
              <a:t>Page </a:t>
            </a:r>
            <a:fld id="{5251F420-7306-4E7C-A79E-F31A38F7D39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6BC6B924-B726-46EF-880A-9E5046E2835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kapforHvit, gronn, halv1, halv2, halv5, halv7</a:t>
            </a:r>
            <a:endParaRPr lang="en-GB" dirty="0"/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0F406EA1-451C-43CE-AF69-8C6F52C82BD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addin_colorbox</a:t>
            </a:r>
            <a:endParaRPr lang="en-GB" dirty="0"/>
          </a:p>
        </p:txBody>
      </p:sp>
      <p:sp>
        <p:nvSpPr>
          <p:cNvPr id="23" name="addin_title" hidden="1">
            <a:extLst>
              <a:ext uri="{FF2B5EF4-FFF2-40B4-BE49-F238E27FC236}">
                <a16:creationId xmlns:a16="http://schemas.microsoft.com/office/drawing/2014/main" id="{7D9FC63F-D84E-4F84-82D1-D178575F3D73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addin_title</a:t>
            </a:r>
            <a:endParaRPr lang="en-GB" dirty="0"/>
          </a:p>
        </p:txBody>
      </p:sp>
      <p:sp>
        <p:nvSpPr>
          <p:cNvPr id="24" name="addin_text" hidden="1">
            <a:extLst>
              <a:ext uri="{FF2B5EF4-FFF2-40B4-BE49-F238E27FC236}">
                <a16:creationId xmlns:a16="http://schemas.microsoft.com/office/drawing/2014/main" id="{E795A421-32E5-4EFC-B041-6E52902811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addin_text</a:t>
            </a:r>
            <a:endParaRPr lang="en-GB" dirty="0"/>
          </a:p>
        </p:txBody>
      </p:sp>
      <p:sp>
        <p:nvSpPr>
          <p:cNvPr id="28" name="addin_image" hidden="1">
            <a:extLst>
              <a:ext uri="{FF2B5EF4-FFF2-40B4-BE49-F238E27FC236}">
                <a16:creationId xmlns:a16="http://schemas.microsoft.com/office/drawing/2014/main" id="{B43FC952-EC4C-4CFC-8149-0FD608725D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addin_image</a:t>
            </a:r>
            <a:endParaRPr lang="en-GB" dirty="0"/>
          </a:p>
        </p:txBody>
      </p:sp>
      <p:sp>
        <p:nvSpPr>
          <p:cNvPr id="29" name="addin_grouplist" hidden="1">
            <a:extLst>
              <a:ext uri="{FF2B5EF4-FFF2-40B4-BE49-F238E27FC236}">
                <a16:creationId xmlns:a16="http://schemas.microsoft.com/office/drawing/2014/main" id="{B9ED3756-EEC0-4D78-924B-04C3D5C45E6E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en-GB" dirty="0"/>
          </a:p>
        </p:txBody>
      </p:sp>
      <p:sp>
        <p:nvSpPr>
          <p:cNvPr id="30" name="addin_logo" hidden="1">
            <a:extLst>
              <a:ext uri="{FF2B5EF4-FFF2-40B4-BE49-F238E27FC236}">
                <a16:creationId xmlns:a16="http://schemas.microsoft.com/office/drawing/2014/main" id="{53286181-2FE7-4D13-AB92-215CA05C96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addin_logo</a:t>
            </a:r>
            <a:endParaRPr lang="en-GB" dirty="0"/>
          </a:p>
        </p:txBody>
      </p:sp>
      <p:sp>
        <p:nvSpPr>
          <p:cNvPr id="31" name="addin_fillplaceholders" hidden="1">
            <a:extLst>
              <a:ext uri="{FF2B5EF4-FFF2-40B4-BE49-F238E27FC236}">
                <a16:creationId xmlns:a16="http://schemas.microsoft.com/office/drawing/2014/main" id="{1B07E9C8-3031-4FF1-B314-0CD0E5AFC3EA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addin_fillplaceholders</a:t>
            </a:r>
            <a:endParaRPr lang="en-GB" dirty="0"/>
          </a:p>
        </p:txBody>
      </p:sp>
      <p:sp>
        <p:nvSpPr>
          <p:cNvPr id="32" name="addin_background" hidden="1">
            <a:extLst>
              <a:ext uri="{FF2B5EF4-FFF2-40B4-BE49-F238E27FC236}">
                <a16:creationId xmlns:a16="http://schemas.microsoft.com/office/drawing/2014/main" id="{FD8685DB-64DC-4C19-8170-A68EBF397DC0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addin_background</a:t>
            </a:r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4E5FBAF-2292-47F0-801D-87B6F0D3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DCC86E11-282B-468A-956C-E262C69849F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3CB072F7-87DD-4023-B082-532ECEC0F5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73614E7C-097B-4EEE-854A-7568A6CC922C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360045" y="3466046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F84EF2B-4304-4D84-B982-7C05B1A3E2A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E3D64D78-7CDD-4BE7-8B0D-E6FB02769C5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B016DAA-0261-4060-8EB3-B7367CFEB5DF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19319" y="3466047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3FD95FD-9B00-4CB1-8E0E-14223191D74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28BFC950-307E-48F3-9B0C-F4E1A36423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EAA6F340-C9EF-4129-9659-A1A013708080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8255660" y="3466047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475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2304F-BB43-4D12-B83D-02C5FD8197F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62047-812A-4356-A8E0-D0CA23D39A4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GB"/>
              <a:t>Page </a:t>
            </a:r>
            <a:fld id="{5251F420-7306-4E7C-A79E-F31A38F7D39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D98DB31A-41A4-4A9F-B5AA-D7F07F1A9A54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kapforHvit, gronn, halv1, halv2, halv5, halv7</a:t>
            </a:r>
            <a:endParaRPr lang="en-GB" dirty="0"/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C51B44CF-98C2-41E6-91FE-AF5E524FED6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addin_colorbox</a:t>
            </a:r>
            <a:endParaRPr lang="en-GB" dirty="0"/>
          </a:p>
        </p:txBody>
      </p:sp>
      <p:sp>
        <p:nvSpPr>
          <p:cNvPr id="25" name="addin_title" hidden="1">
            <a:extLst>
              <a:ext uri="{FF2B5EF4-FFF2-40B4-BE49-F238E27FC236}">
                <a16:creationId xmlns:a16="http://schemas.microsoft.com/office/drawing/2014/main" id="{9BFAEB05-45A4-411A-9B32-A0D2DF3F7DD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addin_title</a:t>
            </a:r>
            <a:endParaRPr lang="en-GB" dirty="0"/>
          </a:p>
        </p:txBody>
      </p:sp>
      <p:sp>
        <p:nvSpPr>
          <p:cNvPr id="27" name="addin_text" hidden="1">
            <a:extLst>
              <a:ext uri="{FF2B5EF4-FFF2-40B4-BE49-F238E27FC236}">
                <a16:creationId xmlns:a16="http://schemas.microsoft.com/office/drawing/2014/main" id="{80652C33-DFDC-4B85-ACF2-C651E5417E36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addin_text</a:t>
            </a:r>
            <a:endParaRPr lang="en-GB" dirty="0"/>
          </a:p>
        </p:txBody>
      </p:sp>
      <p:sp>
        <p:nvSpPr>
          <p:cNvPr id="28" name="addin_image" hidden="1">
            <a:extLst>
              <a:ext uri="{FF2B5EF4-FFF2-40B4-BE49-F238E27FC236}">
                <a16:creationId xmlns:a16="http://schemas.microsoft.com/office/drawing/2014/main" id="{314E60D7-FFBD-4AA1-93A7-367D52F934D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addin_image</a:t>
            </a:r>
            <a:endParaRPr lang="en-GB" dirty="0"/>
          </a:p>
        </p:txBody>
      </p:sp>
      <p:sp>
        <p:nvSpPr>
          <p:cNvPr id="29" name="addin_grouplist" hidden="1">
            <a:extLst>
              <a:ext uri="{FF2B5EF4-FFF2-40B4-BE49-F238E27FC236}">
                <a16:creationId xmlns:a16="http://schemas.microsoft.com/office/drawing/2014/main" id="{2D8DB4F7-D131-4366-B6F3-CE3C88A917F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en-GB" dirty="0"/>
          </a:p>
        </p:txBody>
      </p:sp>
      <p:sp>
        <p:nvSpPr>
          <p:cNvPr id="30" name="addin_logo" hidden="1">
            <a:extLst>
              <a:ext uri="{FF2B5EF4-FFF2-40B4-BE49-F238E27FC236}">
                <a16:creationId xmlns:a16="http://schemas.microsoft.com/office/drawing/2014/main" id="{5C823523-085B-4943-9D62-6439D76E86E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addin_logo</a:t>
            </a:r>
            <a:endParaRPr lang="en-GB" dirty="0"/>
          </a:p>
        </p:txBody>
      </p:sp>
      <p:sp>
        <p:nvSpPr>
          <p:cNvPr id="31" name="addin_fillplaceholders" hidden="1">
            <a:extLst>
              <a:ext uri="{FF2B5EF4-FFF2-40B4-BE49-F238E27FC236}">
                <a16:creationId xmlns:a16="http://schemas.microsoft.com/office/drawing/2014/main" id="{AC7E3B16-73C0-44D1-BA7B-8807AAC164B8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addin_fillplaceholders</a:t>
            </a:r>
            <a:endParaRPr lang="en-GB" dirty="0"/>
          </a:p>
        </p:txBody>
      </p:sp>
      <p:sp>
        <p:nvSpPr>
          <p:cNvPr id="32" name="addin_background" hidden="1">
            <a:extLst>
              <a:ext uri="{FF2B5EF4-FFF2-40B4-BE49-F238E27FC236}">
                <a16:creationId xmlns:a16="http://schemas.microsoft.com/office/drawing/2014/main" id="{6E854D4A-6234-4876-9FAC-227BBFEC5329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addin_background</a:t>
            </a:r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3BB9FD6-FF5A-4037-81D4-73765FD33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B43E961-572A-4228-B08B-E6739FB875A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94A0280A-78D6-4256-A580-C1F1731D80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9DDFB76-3A36-4E90-8487-0346DCC60A00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B8C7694B-CC1E-4B14-A082-AE8D866B4C3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96455DC-4975-454F-91B9-1B445B2EAB0C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A8AE7CAD-B416-42F8-87EB-131FBF7CE6C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DE8A3322-7A09-4BE4-A4FE-413BBDE2D63D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FA484EA-AA2C-40A7-ABF3-C0FD5B1A47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9A489CEB-34AD-4384-BA80-AA2246D2E4C0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1540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80474-3338-40C3-87FC-F73889A04CD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11102-D50C-4D40-87C3-107C3022CF1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GB"/>
              <a:t>Page </a:t>
            </a:r>
            <a:fld id="{5251F420-7306-4E7C-A79E-F31A38F7D39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4CC826BC-EB14-416D-98AE-9C2717B64434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kapforHvit, gronn, halv1, halv2, halv5, halv7</a:t>
            </a:r>
            <a:endParaRPr lang="en-GB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E69ABA66-AD9A-46BC-9A59-836517AF9F2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addin_colorbox</a:t>
            </a:r>
            <a:endParaRPr lang="en-GB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D3DA5E01-834B-4603-9C97-006D96A01016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addin_title</a:t>
            </a:r>
            <a:endParaRPr lang="en-GB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459679D8-A86C-4ECE-9966-3E17ADE0251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addin_text</a:t>
            </a:r>
            <a:endParaRPr lang="en-GB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906C1D5D-BA97-46DA-A42A-329D64E6EA2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addin_image</a:t>
            </a:r>
            <a:endParaRPr lang="en-GB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A6BA0D97-8042-48DC-AF73-802E720F44A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en-GB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95FE0D3D-8A54-4A3C-9490-BFF25013336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addin_logo</a:t>
            </a:r>
            <a:endParaRPr lang="en-GB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4ADCFAB2-9361-406C-8B91-319D6E602379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addin_fillplaceholders</a:t>
            </a:r>
            <a:endParaRPr lang="en-GB" dirty="0"/>
          </a:p>
        </p:txBody>
      </p:sp>
      <p:sp>
        <p:nvSpPr>
          <p:cNvPr id="28" name="addin_background" hidden="1">
            <a:extLst>
              <a:ext uri="{FF2B5EF4-FFF2-40B4-BE49-F238E27FC236}">
                <a16:creationId xmlns:a16="http://schemas.microsoft.com/office/drawing/2014/main" id="{B1321D1D-7DA3-421B-8DFD-055DF7C01EB3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addin_background</a:t>
            </a:r>
            <a:endParaRPr lang="en-GB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4834812D-5E47-4657-B254-F419EB21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102A6EFA-C37B-4702-A809-D7DBFC6E927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5B1E2CFA-E2D6-4CD2-BA4C-828F6543967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30175F78-3515-4C72-98C3-13F396EE828B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3E8F4557-4D06-4652-858C-45439D9246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E4CF1716-4A3B-40E8-A74C-C68C55A5C4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69A6B39D-03AD-42C0-82F5-1A93D97AEE7E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7F1A3A49-5D49-4FFE-A5AB-554A25581DF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6834A601-EA9E-4149-9B82-4F71484E407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716AD4CA-90A6-4F6E-ADD9-42A7A4602956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43D651EA-0704-46C8-A812-D5CB3182DEF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419AFD61-94F1-4AD4-B8EF-C2A9E2E133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30E18835-33BC-49E9-875D-27CEDA1F0D8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9101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2DED8-733B-4015-A7CA-A05638F7AA3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8E388-3742-4614-842F-C221FF66F72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GB"/>
              <a:t>Page </a:t>
            </a:r>
            <a:fld id="{5251F420-7306-4E7C-A79E-F31A38F7D39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FA9EC37-EFC7-43AC-A1A9-890E57477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6DD7356-7D2F-4DFD-B757-4D2686D56F7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42365B75-7D98-4406-BF65-4720F906799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A2D2B4D-B0E8-4957-B69B-7118D08F1A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Photo credit / Caption</a:t>
            </a:r>
            <a:endParaRPr lang="en-GB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366EDB7-22D7-4ABB-99D2-8666FB171AD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14E790B-F509-4762-AF28-7102EA359A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Photo credit / Caption</a:t>
            </a:r>
            <a:endParaRPr lang="en-GB" dirty="0"/>
          </a:p>
        </p:txBody>
      </p:sp>
      <p:sp>
        <p:nvSpPr>
          <p:cNvPr id="25" name="addin_colorlist" hidden="1">
            <a:extLst>
              <a:ext uri="{FF2B5EF4-FFF2-40B4-BE49-F238E27FC236}">
                <a16:creationId xmlns:a16="http://schemas.microsoft.com/office/drawing/2014/main" id="{70466E5F-8F9B-4466-9687-C605E211FFB5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kapforHvit, gronn</a:t>
            </a:r>
            <a:endParaRPr lang="en-GB" dirty="0"/>
          </a:p>
        </p:txBody>
      </p:sp>
      <p:sp>
        <p:nvSpPr>
          <p:cNvPr id="26" name="addin_background" hidden="1">
            <a:extLst>
              <a:ext uri="{FF2B5EF4-FFF2-40B4-BE49-F238E27FC236}">
                <a16:creationId xmlns:a16="http://schemas.microsoft.com/office/drawing/2014/main" id="{42275F9C-66A5-4AF5-B84E-A4CD9215FF8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addin_background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009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5FD81-8099-440B-91E9-2813AE81404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32972-1288-4890-888F-5A648DC46AB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GB"/>
              <a:t>Page </a:t>
            </a:r>
            <a:fld id="{5251F420-7306-4E7C-A79E-F31A38F7D39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080D83DE-9286-4A8B-8F86-DAE734DFF4C3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kapforHvit, gronn</a:t>
            </a:r>
            <a:endParaRPr lang="en-GB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AC6612E7-9B7A-40EF-8DD6-3861C44D2CF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addin_background</a:t>
            </a: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FDD1352-F766-4218-99CF-E9AC9B7D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2B33994C-DAB1-4997-9CCF-AC1EF44DFBB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C76C51F-E9A7-4970-A13D-E988837549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0E5BD093-E66E-4125-B9C7-23D8A59335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D5D4AF80-CA22-4307-8BCF-B455F56D5F2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7BACE702-6930-4880-80F3-BB0C3D241F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E3CDFC7B-724E-40FD-8374-B00BB31D1A3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67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descr="Logo university of oslo">
            <a:extLst>
              <a:ext uri="{FF2B5EF4-FFF2-40B4-BE49-F238E27FC236}">
                <a16:creationId xmlns:a16="http://schemas.microsoft.com/office/drawing/2014/main" id="{87E19F59-4A52-4AE7-A769-E9F9BC5FA7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FC149FD-51D0-4604-9AC4-C6BAC2F859A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391334B4-82D1-46E7-8A20-DFA241DB2858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kapforHvit, gronn</a:t>
            </a:r>
            <a:endParaRPr lang="en-GB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FAAC422D-E23E-4500-8599-A248E726DF7A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addin_background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876440-E134-4CB0-A4C5-041F6DA51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20106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3EEEF-D5D4-41E6-81E7-1D9E527B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F4316-7482-4098-A234-A83B220F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5251F420-7306-4E7C-A79E-F31A38F7D39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AE0688C1-D679-4A68-B930-AA78117F42D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kapforHvit, gronn</a:t>
            </a:r>
            <a:endParaRPr lang="en-GB" dirty="0"/>
          </a:p>
        </p:txBody>
      </p:sp>
      <p:sp>
        <p:nvSpPr>
          <p:cNvPr id="7" name="addin_background" hidden="1">
            <a:extLst>
              <a:ext uri="{FF2B5EF4-FFF2-40B4-BE49-F238E27FC236}">
                <a16:creationId xmlns:a16="http://schemas.microsoft.com/office/drawing/2014/main" id="{2E1E9FA0-E572-4648-8895-9A9148988A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addin_background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596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374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Sent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FBC69D8-B71C-4206-87BD-EF7A4F58A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2" name="Graphic 21" descr="Logo university of oslo">
            <a:extLst>
              <a:ext uri="{FF2B5EF4-FFF2-40B4-BE49-F238E27FC236}">
                <a16:creationId xmlns:a16="http://schemas.microsoft.com/office/drawing/2014/main" id="{9B41FA07-A8D1-42B7-ABF8-134323AC1D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1" y="6102564"/>
            <a:ext cx="1452651" cy="383961"/>
          </a:xfrm>
          <a:prstGeom prst="rect">
            <a:avLst/>
          </a:prstGeom>
        </p:spPr>
      </p:pic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addin_colorbox</a:t>
            </a:r>
            <a:endParaRPr lang="en-GB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addin_title</a:t>
            </a:r>
            <a:endParaRPr lang="en-GB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addin_text</a:t>
            </a:r>
            <a:endParaRPr lang="en-GB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addin_image</a:t>
            </a:r>
            <a:endParaRPr lang="en-GB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en-GB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addin_logo</a:t>
            </a:r>
            <a:endParaRPr lang="en-GB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addin_colorlist" hidden="1">
            <a:extLst>
              <a:ext uri="{FF2B5EF4-FFF2-40B4-BE49-F238E27FC236}">
                <a16:creationId xmlns:a16="http://schemas.microsoft.com/office/drawing/2014/main" id="{A590AE6A-A8F3-43FB-92E0-FB9E6AA7F49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kapforHvit, kapfor1, kapfor4, kapfor5, kapfor6, kapfor7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GB"/>
              <a:t>Headline / Center name</a:t>
            </a:r>
            <a:endParaRPr lang="en-GB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E415A49-A7CB-41AB-9232-10277EDE0B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 noProof="0"/>
              <a:t>Name Surname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8584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University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65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GB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9978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Senter 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FBC69D8-B71C-4206-87BD-EF7A4F58AE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2" name="Graphic 21" descr="Logo university of oslo">
            <a:extLst>
              <a:ext uri="{FF2B5EF4-FFF2-40B4-BE49-F238E27FC236}">
                <a16:creationId xmlns:a16="http://schemas.microsoft.com/office/drawing/2014/main" id="{9B41FA07-A8D1-42B7-ABF8-134323AC1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1" y="6102564"/>
            <a:ext cx="1452651" cy="383961"/>
          </a:xfrm>
          <a:prstGeom prst="rect">
            <a:avLst/>
          </a:prstGeom>
        </p:spPr>
      </p:pic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addin_colorbox</a:t>
            </a:r>
            <a:endParaRPr lang="en-GB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addin_title</a:t>
            </a:r>
            <a:endParaRPr lang="en-GB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addin_text</a:t>
            </a:r>
            <a:endParaRPr lang="en-GB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addin_image</a:t>
            </a:r>
            <a:endParaRPr lang="en-GB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en-GB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addin_logo</a:t>
            </a:r>
            <a:endParaRPr lang="en-GB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AEEE2547-E66B-46D4-B9F7-535309EC8AB2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kapforHvit, kapfor1, kapfor4, kapfor5, kapfor6, kapfor7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093717" cy="107628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GB" dirty="0"/>
              <a:t>Headline / </a:t>
            </a:r>
            <a:r>
              <a:rPr lang="en-GB" dirty="0" err="1"/>
              <a:t>Center</a:t>
            </a:r>
            <a:r>
              <a:rPr lang="en-GB" dirty="0"/>
              <a:t> name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282617"/>
            <a:ext cx="6097120" cy="1705095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 noProof="0"/>
              <a:t>Name Surname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8584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University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65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GB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5887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Senter content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569646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pic>
        <p:nvPicPr>
          <p:cNvPr id="24" name="Graphic 23" descr="Logo university of oslo">
            <a:extLst>
              <a:ext uri="{FF2B5EF4-FFF2-40B4-BE49-F238E27FC236}">
                <a16:creationId xmlns:a16="http://schemas.microsoft.com/office/drawing/2014/main" id="{81826131-7E99-4E77-923A-68D0F93EAD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6276395"/>
            <a:ext cx="774244" cy="204646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790B458-49BE-41F6-BD1C-5F9A132992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7211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GB"/>
              <a:t>Enter partner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0FD2C0-C7B1-4B5E-A6A6-CCC2718B10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8202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GB"/>
              <a:t>Enter partner</a:t>
            </a:r>
            <a:endParaRPr lang="en-GB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addin_colorbox</a:t>
            </a:r>
            <a:endParaRPr lang="en-GB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addin_title</a:t>
            </a:r>
            <a:endParaRPr lang="en-GB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addin_text</a:t>
            </a:r>
            <a:endParaRPr lang="en-GB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addin_image</a:t>
            </a:r>
            <a:endParaRPr lang="en-GB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en-GB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addin_logo</a:t>
            </a:r>
            <a:endParaRPr lang="en-GB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ACCACED9-5135-4983-B293-4557C8A14018}"/>
              </a:ext>
            </a:extLst>
          </p:cNvPr>
          <p:cNvSpPr/>
          <p:nvPr userDrawn="1"/>
        </p:nvSpPr>
        <p:spPr>
          <a:xfrm>
            <a:off x="152400" y="-13197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kapforHvit, kapfor1, kapfor4, kapfor5, kapfor6, kapfor7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GB"/>
              <a:t>Headline / Center name</a:t>
            </a:r>
            <a:endParaRPr lang="en-GB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3957A01-8EE1-4283-9C3E-3E49AFD9C2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 noProof="0"/>
              <a:t>Name Surname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8584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University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65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GB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6149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Senter pictur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GB"/>
              <a:t>Headline / Center name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 noProof="0"/>
              <a:t>Name Surname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8584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University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65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GB" dirty="0">
              <a:highlight>
                <a:srgbClr val="FFFFFF"/>
              </a:highlight>
            </a:endParaRPr>
          </a:p>
        </p:txBody>
      </p:sp>
      <p:pic>
        <p:nvPicPr>
          <p:cNvPr id="24" name="Graphic 23" descr="Logo university of oslo">
            <a:extLst>
              <a:ext uri="{FF2B5EF4-FFF2-40B4-BE49-F238E27FC236}">
                <a16:creationId xmlns:a16="http://schemas.microsoft.com/office/drawing/2014/main" id="{A14125FA-8067-408E-90C9-3CEF3D95A4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0" y="6276395"/>
            <a:ext cx="774244" cy="204646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F31F495-88E8-4FEA-B7F3-27E00B57CF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7211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GB"/>
              <a:t>Enter partner</a:t>
            </a:r>
            <a:endParaRPr lang="en-GB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77ACB398-B3D6-48BC-B1D7-F5D5F02787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8202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GB"/>
              <a:t>Enter partner</a:t>
            </a:r>
            <a:endParaRPr lang="en-GB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addin_colorbox</a:t>
            </a:r>
            <a:endParaRPr lang="en-GB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addin_title</a:t>
            </a:r>
            <a:endParaRPr lang="en-GB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addin_text</a:t>
            </a:r>
            <a:endParaRPr lang="en-GB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addin_image</a:t>
            </a:r>
            <a:endParaRPr lang="en-GB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en-GB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addin_logo</a:t>
            </a:r>
            <a:endParaRPr lang="en-GB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F0BC983-C00D-4070-8F27-3BFB7C57910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27" name="addin_colorlist" hidden="1">
            <a:extLst>
              <a:ext uri="{FF2B5EF4-FFF2-40B4-BE49-F238E27FC236}">
                <a16:creationId xmlns:a16="http://schemas.microsoft.com/office/drawing/2014/main" id="{4FD6E352-BCD0-4826-92EF-47147478D915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kapforHvit, kapfor1, kapfor4, kapfor5, kapfor6, kapfor7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13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Senter picture, footer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Graphic 23" descr="Logo university of oslo">
            <a:extLst>
              <a:ext uri="{FF2B5EF4-FFF2-40B4-BE49-F238E27FC236}">
                <a16:creationId xmlns:a16="http://schemas.microsoft.com/office/drawing/2014/main" id="{A14125FA-8067-408E-90C9-3CEF3D95A4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6276395"/>
            <a:ext cx="774244" cy="204646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F31F495-88E8-4FEA-B7F3-27E00B57CF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7211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GB"/>
              <a:t>Enter partner</a:t>
            </a:r>
            <a:endParaRPr lang="en-GB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77ACB398-B3D6-48BC-B1D7-F5D5F02787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8202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GB"/>
              <a:t>Enter partner</a:t>
            </a:r>
            <a:endParaRPr lang="en-GB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addin_colorbox</a:t>
            </a:r>
            <a:endParaRPr lang="en-GB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addin_title</a:t>
            </a:r>
            <a:endParaRPr lang="en-GB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addin_text</a:t>
            </a:r>
            <a:endParaRPr lang="en-GB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addin_image</a:t>
            </a:r>
            <a:endParaRPr lang="en-GB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en-GB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addin_logo</a:t>
            </a:r>
            <a:endParaRPr lang="en-GB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3880651C-224C-46FB-B5F7-D0D23A5EAF1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kapforHvit, kapfor1, kapfor4, kapfor5, kapfor6, kapfor7</a:t>
            </a:r>
            <a:endParaRPr lang="en-GB" dirty="0"/>
          </a:p>
        </p:txBody>
      </p:sp>
      <p:sp>
        <p:nvSpPr>
          <p:cNvPr id="26" name="Title 5">
            <a:extLst>
              <a:ext uri="{FF2B5EF4-FFF2-40B4-BE49-F238E27FC236}">
                <a16:creationId xmlns:a16="http://schemas.microsoft.com/office/drawing/2014/main" id="{3E4EB6FB-CA8A-4089-B382-7EE70734A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093717" cy="107628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GB" dirty="0"/>
              <a:t>Headline / </a:t>
            </a:r>
            <a:r>
              <a:rPr lang="en-GB" dirty="0" err="1"/>
              <a:t>Center</a:t>
            </a:r>
            <a:r>
              <a:rPr lang="en-GB" dirty="0"/>
              <a:t> name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EE67333C-22A7-412D-89CE-C345901D4E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282617"/>
            <a:ext cx="6097120" cy="1705095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 noProof="0"/>
              <a:t>Name Surname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8584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University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65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GB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0008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Senter Conten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569646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pic>
        <p:nvPicPr>
          <p:cNvPr id="22" name="Graphic 21" descr="Logo university of oslo">
            <a:extLst>
              <a:ext uri="{FF2B5EF4-FFF2-40B4-BE49-F238E27FC236}">
                <a16:creationId xmlns:a16="http://schemas.microsoft.com/office/drawing/2014/main" id="{CED360B7-AA30-4CA8-A47A-2D8C0E99CC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6140468"/>
            <a:ext cx="774244" cy="20464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4A25B0-0B90-4803-B642-75EEEF2DAF8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187702" y="6062665"/>
            <a:ext cx="1033463" cy="46196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FB8A002-B764-4891-A47B-B23E156797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53610" y="6062664"/>
            <a:ext cx="1033463" cy="4619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addin_colorbox</a:t>
            </a:r>
            <a:endParaRPr lang="en-GB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addin_title</a:t>
            </a:r>
            <a:endParaRPr lang="en-GB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addin_text</a:t>
            </a:r>
            <a:endParaRPr lang="en-GB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addin_image</a:t>
            </a:r>
            <a:endParaRPr lang="en-GB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en-GB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addin_logo</a:t>
            </a:r>
            <a:endParaRPr lang="en-GB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addin_colorlist" hidden="1">
            <a:extLst>
              <a:ext uri="{FF2B5EF4-FFF2-40B4-BE49-F238E27FC236}">
                <a16:creationId xmlns:a16="http://schemas.microsoft.com/office/drawing/2014/main" id="{9C14F106-AC70-4FF7-A502-C0C28BF29418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kapforHvit, kapfor1, kapfor4, kapfor5, kapfor6, kapfor7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GB" dirty="0"/>
              <a:t>Headline / </a:t>
            </a:r>
            <a:r>
              <a:rPr lang="en-GB" dirty="0" err="1"/>
              <a:t>Center</a:t>
            </a:r>
            <a:r>
              <a:rPr lang="en-GB" dirty="0"/>
              <a:t> name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47F80F6-ED2F-4F63-B7B7-6A9F14E07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 noProof="0"/>
              <a:t>Name Surname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8584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University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65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GB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4476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Senter Pic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22" name="Graphic 21" descr="Logo university of oslo">
            <a:extLst>
              <a:ext uri="{FF2B5EF4-FFF2-40B4-BE49-F238E27FC236}">
                <a16:creationId xmlns:a16="http://schemas.microsoft.com/office/drawing/2014/main" id="{5300B464-3405-48B3-8DC7-C4DA5F368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0" y="6140468"/>
            <a:ext cx="774244" cy="20464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C0B916-B8B5-48D7-8BE8-ACB646AE6F5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187702" y="6062665"/>
            <a:ext cx="1033463" cy="46196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E6231B-1C42-4AEC-9D9E-5D1356315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53610" y="6062664"/>
            <a:ext cx="1033463" cy="461962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addin_colorbox</a:t>
            </a:r>
            <a:endParaRPr lang="en-GB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addin_title</a:t>
            </a:r>
            <a:endParaRPr lang="en-GB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addin_text</a:t>
            </a:r>
            <a:endParaRPr lang="en-GB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addin_image</a:t>
            </a:r>
            <a:endParaRPr lang="en-GB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en-GB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addin_logo</a:t>
            </a:r>
            <a:endParaRPr lang="en-GB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5DF1E766-9D21-4D4C-9C8D-D4636B1899F9}"/>
              </a:ext>
            </a:extLst>
          </p:cNvPr>
          <p:cNvSpPr/>
          <p:nvPr userDrawn="1"/>
        </p:nvSpPr>
        <p:spPr>
          <a:xfrm>
            <a:off x="152400" y="-13197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kapforHvit, kapfor1, kapfor4, kapfor5, kapfor6, kapfor7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GB"/>
              <a:t>Headline / Center name</a:t>
            </a:r>
            <a:endParaRPr lang="en-GB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C9C1B55-262A-450E-BD64-7DB95C182B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 noProof="0"/>
              <a:t>Name Surname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8584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en-GB"/>
              <a:t>University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65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GB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7178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GB"/>
              <a:t>Page </a:t>
            </a:r>
            <a:fld id="{5251F420-7306-4E7C-A79E-F31A38F7D39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addin_colorpicker</a:t>
            </a:r>
            <a:endParaRPr lang="en-GB" dirty="0"/>
          </a:p>
        </p:txBody>
      </p:sp>
      <p:pic>
        <p:nvPicPr>
          <p:cNvPr id="10" name="Graphic 9" descr="Logo University of oslo">
            <a:extLst>
              <a:ext uri="{FF2B5EF4-FFF2-40B4-BE49-F238E27FC236}">
                <a16:creationId xmlns:a16="http://schemas.microsoft.com/office/drawing/2014/main" id="{7587AA2B-C7B3-440E-B739-7247D414803F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81001" y="6280142"/>
            <a:ext cx="767518" cy="20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39" r:id="rId2"/>
    <p:sldLayoutId id="2147483716" r:id="rId3"/>
    <p:sldLayoutId id="2147483724" r:id="rId4"/>
    <p:sldLayoutId id="2147483717" r:id="rId5"/>
    <p:sldLayoutId id="2147483718" r:id="rId6"/>
    <p:sldLayoutId id="2147483725" r:id="rId7"/>
    <p:sldLayoutId id="2147483719" r:id="rId8"/>
    <p:sldLayoutId id="2147483720" r:id="rId9"/>
    <p:sldLayoutId id="2147483726" r:id="rId10"/>
    <p:sldLayoutId id="2147483701" r:id="rId11"/>
    <p:sldLayoutId id="2147483702" r:id="rId12"/>
    <p:sldLayoutId id="2147483704" r:id="rId13"/>
    <p:sldLayoutId id="214748370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42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banet@ju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hyperlink" Target="mailto:Catherine.banet@jus.uio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EAFB851-6FDC-7DBD-85E2-30FD1FE22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91" y="463265"/>
            <a:ext cx="11951453" cy="1235715"/>
          </a:xfrm>
          <a:noFill/>
        </p:spPr>
        <p:txBody>
          <a:bodyPr/>
          <a:lstStyle/>
          <a:p>
            <a:r>
              <a:rPr lang="en-GB" sz="4000" b="1" dirty="0"/>
              <a:t>Drafting national hydrogen legislation for upcoming markets: a comparative analysis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1" dirty="0"/>
              <a:t>Optimal architecture for hydrogen legislation</a:t>
            </a:r>
            <a:endParaRPr lang="en-US" sz="2400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2B76C2E7-5D1A-2407-1B17-D9F1E8080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474" y="3438614"/>
            <a:ext cx="4437112" cy="800219"/>
          </a:xfrm>
        </p:spPr>
        <p:txBody>
          <a:bodyPr/>
          <a:lstStyle/>
          <a:p>
            <a:r>
              <a:rPr lang="nb-NO" sz="1800" kern="0" dirty="0">
                <a:ea typeface="Verdana" panose="020B0604030504040204" pitchFamily="34" charset="0"/>
              </a:rPr>
              <a:t>Prof. Catherine Banet, Professor </a:t>
            </a:r>
          </a:p>
          <a:p>
            <a:r>
              <a:rPr lang="nb-NO" sz="1800" kern="0" dirty="0">
                <a:ea typeface="Verdana" panose="020B0604030504040204" pitchFamily="34" charset="0"/>
              </a:rPr>
              <a:t>Leder for avdeling for energi- og ressursrett</a:t>
            </a:r>
          </a:p>
          <a:p>
            <a:r>
              <a:rPr lang="nb-NO" sz="1600" kern="0" dirty="0">
                <a:ea typeface="Verdana" panose="020B0604030504040204" pitchFamily="34" charset="0"/>
                <a:hlinkClick r:id="rId3"/>
              </a:rPr>
              <a:t>catherine.banet@jus.uio.no</a:t>
            </a:r>
            <a:r>
              <a:rPr lang="nb-NO" sz="1600" kern="0" dirty="0"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37838D-0A24-6558-9C96-E6B86E1949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8474" y="4497098"/>
            <a:ext cx="2819683" cy="692497"/>
          </a:xfrm>
        </p:spPr>
        <p:txBody>
          <a:bodyPr/>
          <a:lstStyle/>
          <a:p>
            <a:r>
              <a:rPr lang="nb-NO" dirty="0"/>
              <a:t>Energidepartementet</a:t>
            </a:r>
          </a:p>
          <a:p>
            <a:r>
              <a:rPr lang="nb-NO" dirty="0"/>
              <a:t>DEVICE avslutningsseminar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B18B47B-D8C6-19A6-AD23-66FA8672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812997" cy="269304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desember</a:t>
            </a:r>
            <a:r>
              <a:rPr lang="en-GB" dirty="0"/>
              <a:t> 2025</a:t>
            </a:r>
          </a:p>
        </p:txBody>
      </p:sp>
      <p:pic>
        <p:nvPicPr>
          <p:cNvPr id="9" name="Picture 2" descr="Hydrogen Facts, Symbol, Discovery, Properties, U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16" y="1968284"/>
            <a:ext cx="3038492" cy="303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gislation - Free files and folders ic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834" y="3871163"/>
            <a:ext cx="2906166" cy="290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6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24856B-7F7F-48C3-A43B-9DCF3CF4E95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9540F2-94D7-4691-902A-2239D39C25C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/>
              <a:t>Page </a:t>
            </a:r>
            <a:fld id="{5251F420-7306-4E7C-A79E-F31A38F7D39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EADEB1-D563-4755-A2DB-9BD7AAE8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7EAC549-EE2E-4B9D-9E65-F3CBC93C8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8017716"/>
              </p:ext>
            </p:extLst>
          </p:nvPr>
        </p:nvGraphicFramePr>
        <p:xfrm>
          <a:off x="951829" y="432044"/>
          <a:ext cx="9402439" cy="6014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164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E180F4-94E5-40FE-858F-D6BADB74EB57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543D76-E826-45B9-9B1D-7FAE51A16709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/>
              <a:t>Page </a:t>
            </a:r>
            <a:fld id="{5251F420-7306-4E7C-A79E-F31A38F7D39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2FA56A-D87A-413F-974F-E7C5624D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55587"/>
            <a:ext cx="11471910" cy="542658"/>
          </a:xfrm>
        </p:spPr>
        <p:txBody>
          <a:bodyPr/>
          <a:lstStyle/>
          <a:p>
            <a:r>
              <a:rPr lang="nb-NO" sz="3600" dirty="0" err="1"/>
              <a:t>Which</a:t>
            </a:r>
            <a:r>
              <a:rPr lang="nb-NO" sz="3600" dirty="0"/>
              <a:t> «optimal» </a:t>
            </a:r>
            <a:r>
              <a:rPr lang="en-GB" sz="3600" dirty="0"/>
              <a:t>architecture for hydrogen legislation?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7F815AE-642B-48C5-9B8F-28A8535CA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031312"/>
              </p:ext>
            </p:extLst>
          </p:nvPr>
        </p:nvGraphicFramePr>
        <p:xfrm>
          <a:off x="1568856" y="1226519"/>
          <a:ext cx="9997245" cy="5219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165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D683A3-DA81-DF23-7022-F5A9A251C6D9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8C9B52-96B1-3DB6-BCEE-5D8125DC53D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/>
              <a:t>Page </a:t>
            </a:r>
            <a:fld id="{5251F420-7306-4E7C-A79E-F31A38F7D39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D8BB47-0D61-E685-0B62-9C4113AA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Deliverables</a:t>
            </a:r>
            <a:endParaRPr lang="nb-N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9C8184-BB72-0338-8233-FF43E55D027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2114550"/>
            <a:ext cx="11471910" cy="3785488"/>
          </a:xfrm>
        </p:spPr>
        <p:txBody>
          <a:bodyPr/>
          <a:lstStyle/>
          <a:p>
            <a:r>
              <a:rPr lang="nb-NO" dirty="0"/>
              <a:t>Book </a:t>
            </a:r>
            <a:r>
              <a:rPr lang="nb-NO" dirty="0" err="1"/>
              <a:t>chapter</a:t>
            </a:r>
            <a:r>
              <a:rPr lang="nb-NO" dirty="0"/>
              <a:t>:</a:t>
            </a:r>
          </a:p>
          <a:p>
            <a:r>
              <a:rPr lang="nb-NO" dirty="0"/>
              <a:t> C. Banet, ‘</a:t>
            </a:r>
            <a:r>
              <a:rPr lang="en-GB" dirty="0"/>
              <a:t>Drafting national hydrogen legislation for upcoming markets: a comparative analysis’ </a:t>
            </a:r>
            <a:r>
              <a:rPr lang="nb-NO" dirty="0"/>
              <a:t>In Nguyen Duy et al. </a:t>
            </a:r>
            <a:r>
              <a:rPr lang="en-US" i="1" dirty="0"/>
              <a:t>Comparative Law, New Technologies and Climate Change: Regulating for Tomorrow</a:t>
            </a:r>
            <a:r>
              <a:rPr lang="en-US" dirty="0"/>
              <a:t> (Routledge, 2026) (open access)</a:t>
            </a:r>
          </a:p>
          <a:p>
            <a:endParaRPr lang="en-US" dirty="0"/>
          </a:p>
          <a:p>
            <a:r>
              <a:rPr lang="en-US" dirty="0"/>
              <a:t>Previous deliverable in Device:</a:t>
            </a:r>
          </a:p>
          <a:p>
            <a:r>
              <a:rPr lang="en-US" dirty="0"/>
              <a:t>C. Banet, ‘European regulation on CCUS and the NZIA: a change of narrative’. </a:t>
            </a:r>
            <a:r>
              <a:rPr lang="en-US" dirty="0" err="1"/>
              <a:t>MarIus</a:t>
            </a:r>
            <a:r>
              <a:rPr lang="en-US" dirty="0"/>
              <a:t>, Special issue on CCS and CDR law (January 2026).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169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688" y="5262343"/>
            <a:ext cx="5565304" cy="1124601"/>
          </a:xfrm>
        </p:spPr>
        <p:txBody>
          <a:bodyPr/>
          <a:lstStyle/>
          <a:p>
            <a:pPr algn="ctr"/>
            <a:r>
              <a:rPr lang="nb-NO" sz="2400" dirty="0" err="1"/>
              <a:t>Thank</a:t>
            </a:r>
            <a:r>
              <a:rPr lang="nb-NO" sz="2400" dirty="0"/>
              <a:t> </a:t>
            </a:r>
            <a:r>
              <a:rPr lang="nb-NO" sz="2400" dirty="0" err="1"/>
              <a:t>you</a:t>
            </a:r>
            <a:r>
              <a:rPr lang="nb-NO" sz="2400" dirty="0"/>
              <a:t> for </a:t>
            </a:r>
            <a:r>
              <a:rPr lang="nb-NO" sz="2400" dirty="0" err="1"/>
              <a:t>your</a:t>
            </a:r>
            <a:r>
              <a:rPr lang="nb-NO" sz="2400" dirty="0"/>
              <a:t> </a:t>
            </a:r>
            <a:r>
              <a:rPr lang="nb-NO" sz="2400" dirty="0" err="1"/>
              <a:t>attention</a:t>
            </a:r>
            <a:r>
              <a:rPr lang="nb-NO" sz="2400" dirty="0"/>
              <a:t>! </a:t>
            </a:r>
            <a:br>
              <a:rPr lang="nb-NO" sz="2400" dirty="0"/>
            </a:br>
            <a:endParaRPr lang="nb-NO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57" y="595016"/>
            <a:ext cx="6404565" cy="4203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4254845" y="5949506"/>
            <a:ext cx="3630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E-mail:	</a:t>
            </a:r>
            <a:r>
              <a:rPr lang="en-US" sz="1600" dirty="0">
                <a:hlinkClick r:id="rId4"/>
              </a:rPr>
              <a:t>catherine.banet@jus.uio.no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80247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Senter_ENG.potx" id="{D10E9272-F246-484A-AD78-439172731BCF}" vid="{B5EA6B57-0E87-4727-A5A8-4215F7908C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F7AED97-5663-42CA-9FA5-1452A4A9BFE8}">
  <we:reference id="f7da559f-5105-4956-bf32-5c706edeb727" version="2.0.1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JAJEJYK5CVUX-448798232-30</_dlc_DocId>
    <_dlc_DocIdUrl xmlns="e5e35b8c-bb2a-40e7-acd7-beed1d1f14b8">
      <Url>https://uio.sharepoint.com/sites/GrafiskUttrykk/_layouts/15/DocIdRedir.aspx?ID=JAJEJYK5CVUX-448798232-30</Url>
      <Description>JAJEJYK5CVUX-448798232-30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815FED-A1E5-4F74-AF39-1F63578B20A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9B9CF10-6C6A-444C-B05E-E78C1785A52C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e5e35b8c-bb2a-40e7-acd7-beed1d1f14b8"/>
    <ds:schemaRef ds:uri="http://schemas.microsoft.com/office/infopath/2007/PartnerControls"/>
    <ds:schemaRef ds:uri="45a9c032-1c21-4297-bc4a-1b0e359a6c15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A8A5B7E-6B77-4B6E-A52E-DFE279B788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UiO English (Senter)</Template>
  <TotalTime>1744</TotalTime>
  <Words>278</Words>
  <Application>Microsoft Office PowerPoint</Application>
  <PresentationFormat>Widescreen</PresentationFormat>
  <Paragraphs>42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Wingdings</vt:lpstr>
      <vt:lpstr>Office Theme</vt:lpstr>
      <vt:lpstr>Drafting national hydrogen legislation for upcoming markets: a comparative analysis  Optimal architecture for hydrogen legislation</vt:lpstr>
      <vt:lpstr>PowerPoint Presentation</vt:lpstr>
      <vt:lpstr>Which «optimal» architecture for hydrogen legislation?</vt:lpstr>
      <vt:lpstr>Deliverables</vt:lpstr>
      <vt:lpstr>Thank you for your attention!  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the EU network codes regulatory regime provide sufficient flexibility to accommodate a changing electricity market?</dc:title>
  <dc:creator>Catherine Banet</dc:creator>
  <cp:lastModifiedBy>Catherine Banet</cp:lastModifiedBy>
  <cp:revision>149</cp:revision>
  <cp:lastPrinted>2025-12-01T15:04:50Z</cp:lastPrinted>
  <dcterms:created xsi:type="dcterms:W3CDTF">2023-05-25T22:53:16Z</dcterms:created>
  <dcterms:modified xsi:type="dcterms:W3CDTF">2025-12-01T15:11:07Z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a14026d3-38fe-4260-9f50-062716b53ace</vt:lpwstr>
  </property>
</Properties>
</file>